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13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A911D-9DD4-419B-8276-9C28194705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1D8D2-22CF-4935-BADD-EF660CF5E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1CFC-FD07-4020-BEB4-7D3115B76F8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2E3D-EC35-414F-B5F0-1C064B1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1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</a:t>
            </a:r>
            <a:r>
              <a:rPr lang="en-US" dirty="0"/>
              <a:t>a different greeting? To add your own, just select the text and enter your message. </a:t>
            </a:r>
            <a:r>
              <a:rPr lang="en-US" dirty="0" smtClean="0"/>
              <a:t>And </a:t>
            </a:r>
            <a:r>
              <a:rPr lang="en-US" dirty="0"/>
              <a:t>did you notice we made fold </a:t>
            </a:r>
            <a:r>
              <a:rPr lang="en-US" dirty="0" smtClean="0"/>
              <a:t>and cut marks </a:t>
            </a:r>
            <a:r>
              <a:rPr lang="en-US" dirty="0"/>
              <a:t>for you? They are really light, but if you don’t like them showing on your card, just delete them before you print.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E2E3D-EC35-414F-B5F0-1C064B1D18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title="Background graphic frame - left side"/>
          <p:cNvGrpSpPr/>
          <p:nvPr userDrawn="1"/>
        </p:nvGrpSpPr>
        <p:grpSpPr>
          <a:xfrm>
            <a:off x="338904" y="4251960"/>
            <a:ext cx="4328346" cy="3154686"/>
            <a:chOff x="338904" y="4251960"/>
            <a:chExt cx="4328346" cy="315468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4251960"/>
              <a:ext cx="4297689" cy="3154686"/>
            </a:xfrm>
            <a:prstGeom prst="rect">
              <a:avLst/>
            </a:prstGeom>
          </p:spPr>
        </p:pic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365125" y="5489575"/>
              <a:ext cx="4302125" cy="687387"/>
            </a:xfrm>
            <a:prstGeom prst="rect">
              <a:avLst/>
            </a:prstGeom>
            <a:solidFill>
              <a:srgbClr val="8A182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 userDrawn="1"/>
          </p:nvSpPr>
          <p:spPr bwMode="auto">
            <a:xfrm>
              <a:off x="365125" y="5489575"/>
              <a:ext cx="4302125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 userDrawn="1"/>
          </p:nvSpPr>
          <p:spPr bwMode="auto">
            <a:xfrm>
              <a:off x="365125" y="6176963"/>
              <a:ext cx="4302125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520700" y="4621213"/>
              <a:ext cx="4016375" cy="2427287"/>
            </a:xfrm>
            <a:custGeom>
              <a:avLst/>
              <a:gdLst>
                <a:gd name="T0" fmla="*/ 1181 w 1264"/>
                <a:gd name="T1" fmla="*/ 299 h 763"/>
                <a:gd name="T2" fmla="*/ 1161 w 1264"/>
                <a:gd name="T3" fmla="*/ 112 h 763"/>
                <a:gd name="T4" fmla="*/ 1068 w 1264"/>
                <a:gd name="T5" fmla="*/ 85 h 763"/>
                <a:gd name="T6" fmla="*/ 1005 w 1264"/>
                <a:gd name="T7" fmla="*/ 25 h 763"/>
                <a:gd name="T8" fmla="*/ 817 w 1264"/>
                <a:gd name="T9" fmla="*/ 58 h 763"/>
                <a:gd name="T10" fmla="*/ 628 w 1264"/>
                <a:gd name="T11" fmla="*/ 0 h 763"/>
                <a:gd name="T12" fmla="*/ 440 w 1264"/>
                <a:gd name="T13" fmla="*/ 58 h 763"/>
                <a:gd name="T14" fmla="*/ 251 w 1264"/>
                <a:gd name="T15" fmla="*/ 25 h 763"/>
                <a:gd name="T16" fmla="*/ 188 w 1264"/>
                <a:gd name="T17" fmla="*/ 85 h 763"/>
                <a:gd name="T18" fmla="*/ 95 w 1264"/>
                <a:gd name="T19" fmla="*/ 112 h 763"/>
                <a:gd name="T20" fmla="*/ 76 w 1264"/>
                <a:gd name="T21" fmla="*/ 299 h 763"/>
                <a:gd name="T22" fmla="*/ 0 w 1264"/>
                <a:gd name="T23" fmla="*/ 383 h 763"/>
                <a:gd name="T24" fmla="*/ 76 w 1264"/>
                <a:gd name="T25" fmla="*/ 464 h 763"/>
                <a:gd name="T26" fmla="*/ 95 w 1264"/>
                <a:gd name="T27" fmla="*/ 651 h 763"/>
                <a:gd name="T28" fmla="*/ 188 w 1264"/>
                <a:gd name="T29" fmla="*/ 678 h 763"/>
                <a:gd name="T30" fmla="*/ 251 w 1264"/>
                <a:gd name="T31" fmla="*/ 738 h 763"/>
                <a:gd name="T32" fmla="*/ 440 w 1264"/>
                <a:gd name="T33" fmla="*/ 705 h 763"/>
                <a:gd name="T34" fmla="*/ 628 w 1264"/>
                <a:gd name="T35" fmla="*/ 763 h 763"/>
                <a:gd name="T36" fmla="*/ 817 w 1264"/>
                <a:gd name="T37" fmla="*/ 705 h 763"/>
                <a:gd name="T38" fmla="*/ 1005 w 1264"/>
                <a:gd name="T39" fmla="*/ 738 h 763"/>
                <a:gd name="T40" fmla="*/ 1068 w 1264"/>
                <a:gd name="T41" fmla="*/ 678 h 763"/>
                <a:gd name="T42" fmla="*/ 1161 w 1264"/>
                <a:gd name="T43" fmla="*/ 651 h 763"/>
                <a:gd name="T44" fmla="*/ 1181 w 1264"/>
                <a:gd name="T45" fmla="*/ 464 h 763"/>
                <a:gd name="T46" fmla="*/ 1264 w 1264"/>
                <a:gd name="T47" fmla="*/ 383 h 763"/>
                <a:gd name="T48" fmla="*/ 1181 w 1264"/>
                <a:gd name="T49" fmla="*/ 299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4" h="763">
                  <a:moveTo>
                    <a:pt x="1181" y="299"/>
                  </a:moveTo>
                  <a:cubicBezTo>
                    <a:pt x="1169" y="255"/>
                    <a:pt x="1210" y="158"/>
                    <a:pt x="1161" y="112"/>
                  </a:cubicBezTo>
                  <a:cubicBezTo>
                    <a:pt x="1114" y="67"/>
                    <a:pt x="1068" y="85"/>
                    <a:pt x="1068" y="85"/>
                  </a:cubicBezTo>
                  <a:cubicBezTo>
                    <a:pt x="1068" y="85"/>
                    <a:pt x="1065" y="37"/>
                    <a:pt x="1005" y="25"/>
                  </a:cubicBezTo>
                  <a:cubicBezTo>
                    <a:pt x="958" y="16"/>
                    <a:pt x="923" y="43"/>
                    <a:pt x="817" y="58"/>
                  </a:cubicBezTo>
                  <a:cubicBezTo>
                    <a:pt x="721" y="71"/>
                    <a:pt x="642" y="12"/>
                    <a:pt x="628" y="0"/>
                  </a:cubicBezTo>
                  <a:cubicBezTo>
                    <a:pt x="614" y="12"/>
                    <a:pt x="536" y="71"/>
                    <a:pt x="440" y="58"/>
                  </a:cubicBezTo>
                  <a:cubicBezTo>
                    <a:pt x="333" y="43"/>
                    <a:pt x="298" y="16"/>
                    <a:pt x="251" y="25"/>
                  </a:cubicBezTo>
                  <a:cubicBezTo>
                    <a:pt x="191" y="37"/>
                    <a:pt x="188" y="85"/>
                    <a:pt x="188" y="85"/>
                  </a:cubicBezTo>
                  <a:cubicBezTo>
                    <a:pt x="188" y="85"/>
                    <a:pt x="143" y="67"/>
                    <a:pt x="95" y="112"/>
                  </a:cubicBezTo>
                  <a:cubicBezTo>
                    <a:pt x="46" y="158"/>
                    <a:pt x="87" y="255"/>
                    <a:pt x="76" y="299"/>
                  </a:cubicBezTo>
                  <a:cubicBezTo>
                    <a:pt x="65" y="342"/>
                    <a:pt x="0" y="383"/>
                    <a:pt x="0" y="383"/>
                  </a:cubicBezTo>
                  <a:cubicBezTo>
                    <a:pt x="0" y="383"/>
                    <a:pt x="65" y="421"/>
                    <a:pt x="76" y="464"/>
                  </a:cubicBezTo>
                  <a:cubicBezTo>
                    <a:pt x="87" y="507"/>
                    <a:pt x="46" y="605"/>
                    <a:pt x="95" y="651"/>
                  </a:cubicBezTo>
                  <a:cubicBezTo>
                    <a:pt x="143" y="696"/>
                    <a:pt x="188" y="678"/>
                    <a:pt x="188" y="678"/>
                  </a:cubicBezTo>
                  <a:cubicBezTo>
                    <a:pt x="188" y="678"/>
                    <a:pt x="191" y="726"/>
                    <a:pt x="251" y="738"/>
                  </a:cubicBezTo>
                  <a:cubicBezTo>
                    <a:pt x="298" y="747"/>
                    <a:pt x="333" y="720"/>
                    <a:pt x="440" y="705"/>
                  </a:cubicBezTo>
                  <a:cubicBezTo>
                    <a:pt x="536" y="692"/>
                    <a:pt x="614" y="751"/>
                    <a:pt x="628" y="763"/>
                  </a:cubicBezTo>
                  <a:cubicBezTo>
                    <a:pt x="642" y="751"/>
                    <a:pt x="721" y="692"/>
                    <a:pt x="817" y="705"/>
                  </a:cubicBezTo>
                  <a:cubicBezTo>
                    <a:pt x="923" y="720"/>
                    <a:pt x="958" y="747"/>
                    <a:pt x="1005" y="738"/>
                  </a:cubicBezTo>
                  <a:cubicBezTo>
                    <a:pt x="1065" y="726"/>
                    <a:pt x="1068" y="678"/>
                    <a:pt x="1068" y="678"/>
                  </a:cubicBezTo>
                  <a:cubicBezTo>
                    <a:pt x="1068" y="678"/>
                    <a:pt x="1114" y="696"/>
                    <a:pt x="1161" y="651"/>
                  </a:cubicBezTo>
                  <a:cubicBezTo>
                    <a:pt x="1210" y="605"/>
                    <a:pt x="1169" y="507"/>
                    <a:pt x="1181" y="464"/>
                  </a:cubicBezTo>
                  <a:cubicBezTo>
                    <a:pt x="1192" y="421"/>
                    <a:pt x="1264" y="383"/>
                    <a:pt x="1264" y="383"/>
                  </a:cubicBezTo>
                  <a:cubicBezTo>
                    <a:pt x="1264" y="383"/>
                    <a:pt x="1192" y="342"/>
                    <a:pt x="1181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565150" y="4659313"/>
              <a:ext cx="3927475" cy="2351087"/>
            </a:xfrm>
            <a:custGeom>
              <a:avLst/>
              <a:gdLst>
                <a:gd name="T0" fmla="*/ 1154 w 1236"/>
                <a:gd name="T1" fmla="*/ 289 h 739"/>
                <a:gd name="T2" fmla="*/ 1139 w 1236"/>
                <a:gd name="T3" fmla="*/ 104 h 739"/>
                <a:gd name="T4" fmla="*/ 1048 w 1236"/>
                <a:gd name="T5" fmla="*/ 82 h 739"/>
                <a:gd name="T6" fmla="*/ 991 w 1236"/>
                <a:gd name="T7" fmla="*/ 24 h 739"/>
                <a:gd name="T8" fmla="*/ 799 w 1236"/>
                <a:gd name="T9" fmla="*/ 55 h 739"/>
                <a:gd name="T10" fmla="*/ 614 w 1236"/>
                <a:gd name="T11" fmla="*/ 0 h 739"/>
                <a:gd name="T12" fmla="*/ 430 w 1236"/>
                <a:gd name="T13" fmla="*/ 55 h 739"/>
                <a:gd name="T14" fmla="*/ 238 w 1236"/>
                <a:gd name="T15" fmla="*/ 24 h 739"/>
                <a:gd name="T16" fmla="*/ 180 w 1236"/>
                <a:gd name="T17" fmla="*/ 82 h 739"/>
                <a:gd name="T18" fmla="*/ 89 w 1236"/>
                <a:gd name="T19" fmla="*/ 104 h 739"/>
                <a:gd name="T20" fmla="*/ 74 w 1236"/>
                <a:gd name="T21" fmla="*/ 289 h 739"/>
                <a:gd name="T22" fmla="*/ 0 w 1236"/>
                <a:gd name="T23" fmla="*/ 371 h 739"/>
                <a:gd name="T24" fmla="*/ 74 w 1236"/>
                <a:gd name="T25" fmla="*/ 449 h 739"/>
                <a:gd name="T26" fmla="*/ 89 w 1236"/>
                <a:gd name="T27" fmla="*/ 635 h 739"/>
                <a:gd name="T28" fmla="*/ 180 w 1236"/>
                <a:gd name="T29" fmla="*/ 657 h 739"/>
                <a:gd name="T30" fmla="*/ 238 w 1236"/>
                <a:gd name="T31" fmla="*/ 715 h 739"/>
                <a:gd name="T32" fmla="*/ 430 w 1236"/>
                <a:gd name="T33" fmla="*/ 683 h 739"/>
                <a:gd name="T34" fmla="*/ 614 w 1236"/>
                <a:gd name="T35" fmla="*/ 739 h 739"/>
                <a:gd name="T36" fmla="*/ 799 w 1236"/>
                <a:gd name="T37" fmla="*/ 683 h 739"/>
                <a:gd name="T38" fmla="*/ 991 w 1236"/>
                <a:gd name="T39" fmla="*/ 715 h 739"/>
                <a:gd name="T40" fmla="*/ 1048 w 1236"/>
                <a:gd name="T41" fmla="*/ 657 h 739"/>
                <a:gd name="T42" fmla="*/ 1139 w 1236"/>
                <a:gd name="T43" fmla="*/ 635 h 739"/>
                <a:gd name="T44" fmla="*/ 1154 w 1236"/>
                <a:gd name="T45" fmla="*/ 449 h 739"/>
                <a:gd name="T46" fmla="*/ 1236 w 1236"/>
                <a:gd name="T47" fmla="*/ 371 h 739"/>
                <a:gd name="T48" fmla="*/ 1154 w 1236"/>
                <a:gd name="T49" fmla="*/ 28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6" h="739">
                  <a:moveTo>
                    <a:pt x="1154" y="289"/>
                  </a:moveTo>
                  <a:cubicBezTo>
                    <a:pt x="1144" y="247"/>
                    <a:pt x="1187" y="149"/>
                    <a:pt x="1139" y="104"/>
                  </a:cubicBezTo>
                  <a:cubicBezTo>
                    <a:pt x="1093" y="60"/>
                    <a:pt x="1048" y="82"/>
                    <a:pt x="1048" y="82"/>
                  </a:cubicBezTo>
                  <a:cubicBezTo>
                    <a:pt x="1048" y="82"/>
                    <a:pt x="1049" y="35"/>
                    <a:pt x="991" y="24"/>
                  </a:cubicBezTo>
                  <a:cubicBezTo>
                    <a:pt x="945" y="16"/>
                    <a:pt x="903" y="41"/>
                    <a:pt x="799" y="55"/>
                  </a:cubicBezTo>
                  <a:cubicBezTo>
                    <a:pt x="705" y="68"/>
                    <a:pt x="628" y="11"/>
                    <a:pt x="614" y="0"/>
                  </a:cubicBezTo>
                  <a:cubicBezTo>
                    <a:pt x="601" y="11"/>
                    <a:pt x="524" y="68"/>
                    <a:pt x="430" y="55"/>
                  </a:cubicBezTo>
                  <a:cubicBezTo>
                    <a:pt x="326" y="41"/>
                    <a:pt x="284" y="16"/>
                    <a:pt x="238" y="24"/>
                  </a:cubicBezTo>
                  <a:cubicBezTo>
                    <a:pt x="180" y="35"/>
                    <a:pt x="180" y="82"/>
                    <a:pt x="180" y="82"/>
                  </a:cubicBezTo>
                  <a:cubicBezTo>
                    <a:pt x="180" y="82"/>
                    <a:pt x="136" y="60"/>
                    <a:pt x="89" y="104"/>
                  </a:cubicBezTo>
                  <a:cubicBezTo>
                    <a:pt x="42" y="149"/>
                    <a:pt x="85" y="247"/>
                    <a:pt x="74" y="289"/>
                  </a:cubicBezTo>
                  <a:cubicBezTo>
                    <a:pt x="63" y="332"/>
                    <a:pt x="0" y="371"/>
                    <a:pt x="0" y="371"/>
                  </a:cubicBezTo>
                  <a:cubicBezTo>
                    <a:pt x="0" y="371"/>
                    <a:pt x="63" y="407"/>
                    <a:pt x="74" y="449"/>
                  </a:cubicBezTo>
                  <a:cubicBezTo>
                    <a:pt x="85" y="492"/>
                    <a:pt x="42" y="590"/>
                    <a:pt x="89" y="635"/>
                  </a:cubicBezTo>
                  <a:cubicBezTo>
                    <a:pt x="136" y="679"/>
                    <a:pt x="180" y="657"/>
                    <a:pt x="180" y="657"/>
                  </a:cubicBezTo>
                  <a:cubicBezTo>
                    <a:pt x="180" y="657"/>
                    <a:pt x="180" y="704"/>
                    <a:pt x="238" y="715"/>
                  </a:cubicBezTo>
                  <a:cubicBezTo>
                    <a:pt x="284" y="723"/>
                    <a:pt x="326" y="697"/>
                    <a:pt x="430" y="683"/>
                  </a:cubicBezTo>
                  <a:cubicBezTo>
                    <a:pt x="524" y="671"/>
                    <a:pt x="601" y="728"/>
                    <a:pt x="614" y="739"/>
                  </a:cubicBezTo>
                  <a:cubicBezTo>
                    <a:pt x="628" y="728"/>
                    <a:pt x="705" y="671"/>
                    <a:pt x="799" y="683"/>
                  </a:cubicBezTo>
                  <a:cubicBezTo>
                    <a:pt x="903" y="697"/>
                    <a:pt x="945" y="723"/>
                    <a:pt x="991" y="715"/>
                  </a:cubicBezTo>
                  <a:cubicBezTo>
                    <a:pt x="1049" y="704"/>
                    <a:pt x="1048" y="657"/>
                    <a:pt x="1048" y="657"/>
                  </a:cubicBezTo>
                  <a:cubicBezTo>
                    <a:pt x="1048" y="657"/>
                    <a:pt x="1093" y="679"/>
                    <a:pt x="1139" y="635"/>
                  </a:cubicBezTo>
                  <a:cubicBezTo>
                    <a:pt x="1187" y="590"/>
                    <a:pt x="1144" y="492"/>
                    <a:pt x="1154" y="449"/>
                  </a:cubicBezTo>
                  <a:cubicBezTo>
                    <a:pt x="1165" y="407"/>
                    <a:pt x="1236" y="371"/>
                    <a:pt x="1236" y="371"/>
                  </a:cubicBezTo>
                  <a:cubicBezTo>
                    <a:pt x="1236" y="371"/>
                    <a:pt x="1165" y="332"/>
                    <a:pt x="1154" y="289"/>
                  </a:cubicBezTo>
                  <a:close/>
                </a:path>
              </a:pathLst>
            </a:custGeom>
            <a:solidFill>
              <a:srgbClr val="D97D6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06425" y="4697413"/>
              <a:ext cx="3844925" cy="2271712"/>
            </a:xfrm>
            <a:custGeom>
              <a:avLst/>
              <a:gdLst>
                <a:gd name="T0" fmla="*/ 1130 w 1210"/>
                <a:gd name="T1" fmla="*/ 280 h 714"/>
                <a:gd name="T2" fmla="*/ 1115 w 1210"/>
                <a:gd name="T3" fmla="*/ 101 h 714"/>
                <a:gd name="T4" fmla="*/ 1026 w 1210"/>
                <a:gd name="T5" fmla="*/ 79 h 714"/>
                <a:gd name="T6" fmla="*/ 970 w 1210"/>
                <a:gd name="T7" fmla="*/ 24 h 714"/>
                <a:gd name="T8" fmla="*/ 782 w 1210"/>
                <a:gd name="T9" fmla="*/ 54 h 714"/>
                <a:gd name="T10" fmla="*/ 601 w 1210"/>
                <a:gd name="T11" fmla="*/ 0 h 714"/>
                <a:gd name="T12" fmla="*/ 421 w 1210"/>
                <a:gd name="T13" fmla="*/ 54 h 714"/>
                <a:gd name="T14" fmla="*/ 233 w 1210"/>
                <a:gd name="T15" fmla="*/ 24 h 714"/>
                <a:gd name="T16" fmla="*/ 177 w 1210"/>
                <a:gd name="T17" fmla="*/ 79 h 714"/>
                <a:gd name="T18" fmla="*/ 87 w 1210"/>
                <a:gd name="T19" fmla="*/ 101 h 714"/>
                <a:gd name="T20" fmla="*/ 73 w 1210"/>
                <a:gd name="T21" fmla="*/ 280 h 714"/>
                <a:gd name="T22" fmla="*/ 0 w 1210"/>
                <a:gd name="T23" fmla="*/ 359 h 714"/>
                <a:gd name="T24" fmla="*/ 73 w 1210"/>
                <a:gd name="T25" fmla="*/ 435 h 714"/>
                <a:gd name="T26" fmla="*/ 87 w 1210"/>
                <a:gd name="T27" fmla="*/ 614 h 714"/>
                <a:gd name="T28" fmla="*/ 177 w 1210"/>
                <a:gd name="T29" fmla="*/ 635 h 714"/>
                <a:gd name="T30" fmla="*/ 233 w 1210"/>
                <a:gd name="T31" fmla="*/ 691 h 714"/>
                <a:gd name="T32" fmla="*/ 421 w 1210"/>
                <a:gd name="T33" fmla="*/ 661 h 714"/>
                <a:gd name="T34" fmla="*/ 601 w 1210"/>
                <a:gd name="T35" fmla="*/ 714 h 714"/>
                <a:gd name="T36" fmla="*/ 782 w 1210"/>
                <a:gd name="T37" fmla="*/ 661 h 714"/>
                <a:gd name="T38" fmla="*/ 970 w 1210"/>
                <a:gd name="T39" fmla="*/ 691 h 714"/>
                <a:gd name="T40" fmla="*/ 1026 w 1210"/>
                <a:gd name="T41" fmla="*/ 635 h 714"/>
                <a:gd name="T42" fmla="*/ 1115 w 1210"/>
                <a:gd name="T43" fmla="*/ 614 h 714"/>
                <a:gd name="T44" fmla="*/ 1130 w 1210"/>
                <a:gd name="T45" fmla="*/ 435 h 714"/>
                <a:gd name="T46" fmla="*/ 1210 w 1210"/>
                <a:gd name="T47" fmla="*/ 359 h 714"/>
                <a:gd name="T48" fmla="*/ 1130 w 1210"/>
                <a:gd name="T49" fmla="*/ 28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0" h="714">
                  <a:moveTo>
                    <a:pt x="1130" y="280"/>
                  </a:moveTo>
                  <a:cubicBezTo>
                    <a:pt x="1119" y="239"/>
                    <a:pt x="1162" y="144"/>
                    <a:pt x="1115" y="101"/>
                  </a:cubicBezTo>
                  <a:cubicBezTo>
                    <a:pt x="1070" y="59"/>
                    <a:pt x="1026" y="79"/>
                    <a:pt x="1026" y="79"/>
                  </a:cubicBezTo>
                  <a:cubicBezTo>
                    <a:pt x="1026" y="79"/>
                    <a:pt x="1027" y="35"/>
                    <a:pt x="970" y="24"/>
                  </a:cubicBezTo>
                  <a:cubicBezTo>
                    <a:pt x="925" y="15"/>
                    <a:pt x="884" y="41"/>
                    <a:pt x="782" y="54"/>
                  </a:cubicBezTo>
                  <a:cubicBezTo>
                    <a:pt x="690" y="66"/>
                    <a:pt x="615" y="11"/>
                    <a:pt x="601" y="0"/>
                  </a:cubicBezTo>
                  <a:cubicBezTo>
                    <a:pt x="588" y="11"/>
                    <a:pt x="513" y="66"/>
                    <a:pt x="421" y="54"/>
                  </a:cubicBezTo>
                  <a:cubicBezTo>
                    <a:pt x="319" y="41"/>
                    <a:pt x="278" y="15"/>
                    <a:pt x="233" y="24"/>
                  </a:cubicBezTo>
                  <a:cubicBezTo>
                    <a:pt x="176" y="35"/>
                    <a:pt x="177" y="79"/>
                    <a:pt x="177" y="79"/>
                  </a:cubicBezTo>
                  <a:cubicBezTo>
                    <a:pt x="177" y="79"/>
                    <a:pt x="133" y="59"/>
                    <a:pt x="87" y="101"/>
                  </a:cubicBezTo>
                  <a:cubicBezTo>
                    <a:pt x="41" y="144"/>
                    <a:pt x="84" y="239"/>
                    <a:pt x="73" y="280"/>
                  </a:cubicBezTo>
                  <a:cubicBezTo>
                    <a:pt x="62" y="321"/>
                    <a:pt x="0" y="359"/>
                    <a:pt x="0" y="359"/>
                  </a:cubicBezTo>
                  <a:cubicBezTo>
                    <a:pt x="0" y="359"/>
                    <a:pt x="62" y="394"/>
                    <a:pt x="73" y="435"/>
                  </a:cubicBezTo>
                  <a:cubicBezTo>
                    <a:pt x="84" y="475"/>
                    <a:pt x="41" y="571"/>
                    <a:pt x="87" y="614"/>
                  </a:cubicBezTo>
                  <a:cubicBezTo>
                    <a:pt x="133" y="656"/>
                    <a:pt x="177" y="635"/>
                    <a:pt x="177" y="635"/>
                  </a:cubicBezTo>
                  <a:cubicBezTo>
                    <a:pt x="177" y="635"/>
                    <a:pt x="176" y="680"/>
                    <a:pt x="233" y="691"/>
                  </a:cubicBezTo>
                  <a:cubicBezTo>
                    <a:pt x="278" y="699"/>
                    <a:pt x="319" y="674"/>
                    <a:pt x="421" y="661"/>
                  </a:cubicBezTo>
                  <a:cubicBezTo>
                    <a:pt x="513" y="649"/>
                    <a:pt x="588" y="704"/>
                    <a:pt x="601" y="714"/>
                  </a:cubicBezTo>
                  <a:cubicBezTo>
                    <a:pt x="615" y="704"/>
                    <a:pt x="690" y="649"/>
                    <a:pt x="782" y="661"/>
                  </a:cubicBezTo>
                  <a:cubicBezTo>
                    <a:pt x="884" y="674"/>
                    <a:pt x="925" y="699"/>
                    <a:pt x="970" y="691"/>
                  </a:cubicBezTo>
                  <a:cubicBezTo>
                    <a:pt x="1027" y="680"/>
                    <a:pt x="1026" y="635"/>
                    <a:pt x="1026" y="635"/>
                  </a:cubicBezTo>
                  <a:cubicBezTo>
                    <a:pt x="1026" y="635"/>
                    <a:pt x="1070" y="656"/>
                    <a:pt x="1115" y="614"/>
                  </a:cubicBezTo>
                  <a:cubicBezTo>
                    <a:pt x="1162" y="571"/>
                    <a:pt x="1119" y="475"/>
                    <a:pt x="1130" y="435"/>
                  </a:cubicBezTo>
                  <a:cubicBezTo>
                    <a:pt x="1141" y="394"/>
                    <a:pt x="1210" y="359"/>
                    <a:pt x="1210" y="359"/>
                  </a:cubicBezTo>
                  <a:cubicBezTo>
                    <a:pt x="1210" y="359"/>
                    <a:pt x="1141" y="321"/>
                    <a:pt x="1130" y="280"/>
                  </a:cubicBezTo>
                  <a:close/>
                </a:path>
              </a:pathLst>
            </a:custGeom>
            <a:solidFill>
              <a:srgbClr val="8A182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755650" y="4821238"/>
              <a:ext cx="3543300" cy="2027237"/>
            </a:xfrm>
            <a:custGeom>
              <a:avLst/>
              <a:gdLst>
                <a:gd name="T0" fmla="*/ 1052 w 1115"/>
                <a:gd name="T1" fmla="*/ 249 h 637"/>
                <a:gd name="T2" fmla="*/ 1038 w 1115"/>
                <a:gd name="T3" fmla="*/ 87 h 637"/>
                <a:gd name="T4" fmla="*/ 958 w 1115"/>
                <a:gd name="T5" fmla="*/ 67 h 637"/>
                <a:gd name="T6" fmla="*/ 901 w 1115"/>
                <a:gd name="T7" fmla="*/ 17 h 637"/>
                <a:gd name="T8" fmla="*/ 725 w 1115"/>
                <a:gd name="T9" fmla="*/ 44 h 637"/>
                <a:gd name="T10" fmla="*/ 555 w 1115"/>
                <a:gd name="T11" fmla="*/ 0 h 637"/>
                <a:gd name="T12" fmla="*/ 385 w 1115"/>
                <a:gd name="T13" fmla="*/ 44 h 637"/>
                <a:gd name="T14" fmla="*/ 208 w 1115"/>
                <a:gd name="T15" fmla="*/ 17 h 637"/>
                <a:gd name="T16" fmla="*/ 151 w 1115"/>
                <a:gd name="T17" fmla="*/ 67 h 637"/>
                <a:gd name="T18" fmla="*/ 71 w 1115"/>
                <a:gd name="T19" fmla="*/ 87 h 637"/>
                <a:gd name="T20" fmla="*/ 57 w 1115"/>
                <a:gd name="T21" fmla="*/ 249 h 637"/>
                <a:gd name="T22" fmla="*/ 0 w 1115"/>
                <a:gd name="T23" fmla="*/ 320 h 637"/>
                <a:gd name="T24" fmla="*/ 57 w 1115"/>
                <a:gd name="T25" fmla="*/ 388 h 637"/>
                <a:gd name="T26" fmla="*/ 71 w 1115"/>
                <a:gd name="T27" fmla="*/ 550 h 637"/>
                <a:gd name="T28" fmla="*/ 151 w 1115"/>
                <a:gd name="T29" fmla="*/ 570 h 637"/>
                <a:gd name="T30" fmla="*/ 208 w 1115"/>
                <a:gd name="T31" fmla="*/ 620 h 637"/>
                <a:gd name="T32" fmla="*/ 385 w 1115"/>
                <a:gd name="T33" fmla="*/ 593 h 637"/>
                <a:gd name="T34" fmla="*/ 555 w 1115"/>
                <a:gd name="T35" fmla="*/ 637 h 637"/>
                <a:gd name="T36" fmla="*/ 725 w 1115"/>
                <a:gd name="T37" fmla="*/ 593 h 637"/>
                <a:gd name="T38" fmla="*/ 901 w 1115"/>
                <a:gd name="T39" fmla="*/ 620 h 637"/>
                <a:gd name="T40" fmla="*/ 958 w 1115"/>
                <a:gd name="T41" fmla="*/ 570 h 637"/>
                <a:gd name="T42" fmla="*/ 1038 w 1115"/>
                <a:gd name="T43" fmla="*/ 550 h 637"/>
                <a:gd name="T44" fmla="*/ 1052 w 1115"/>
                <a:gd name="T45" fmla="*/ 388 h 637"/>
                <a:gd name="T46" fmla="*/ 1115 w 1115"/>
                <a:gd name="T47" fmla="*/ 320 h 637"/>
                <a:gd name="T48" fmla="*/ 1052 w 1115"/>
                <a:gd name="T49" fmla="*/ 24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5" h="637">
                  <a:moveTo>
                    <a:pt x="1052" y="249"/>
                  </a:moveTo>
                  <a:cubicBezTo>
                    <a:pt x="1042" y="212"/>
                    <a:pt x="1082" y="126"/>
                    <a:pt x="1038" y="87"/>
                  </a:cubicBezTo>
                  <a:cubicBezTo>
                    <a:pt x="995" y="49"/>
                    <a:pt x="958" y="67"/>
                    <a:pt x="958" y="67"/>
                  </a:cubicBezTo>
                  <a:cubicBezTo>
                    <a:pt x="958" y="67"/>
                    <a:pt x="955" y="27"/>
                    <a:pt x="901" y="17"/>
                  </a:cubicBezTo>
                  <a:cubicBezTo>
                    <a:pt x="859" y="9"/>
                    <a:pt x="820" y="32"/>
                    <a:pt x="725" y="44"/>
                  </a:cubicBezTo>
                  <a:cubicBezTo>
                    <a:pt x="638" y="55"/>
                    <a:pt x="567" y="9"/>
                    <a:pt x="555" y="0"/>
                  </a:cubicBezTo>
                  <a:cubicBezTo>
                    <a:pt x="542" y="9"/>
                    <a:pt x="471" y="55"/>
                    <a:pt x="385" y="44"/>
                  </a:cubicBezTo>
                  <a:cubicBezTo>
                    <a:pt x="289" y="32"/>
                    <a:pt x="250" y="9"/>
                    <a:pt x="208" y="17"/>
                  </a:cubicBezTo>
                  <a:cubicBezTo>
                    <a:pt x="154" y="27"/>
                    <a:pt x="151" y="67"/>
                    <a:pt x="151" y="67"/>
                  </a:cubicBezTo>
                  <a:cubicBezTo>
                    <a:pt x="151" y="67"/>
                    <a:pt x="114" y="49"/>
                    <a:pt x="71" y="87"/>
                  </a:cubicBezTo>
                  <a:cubicBezTo>
                    <a:pt x="27" y="126"/>
                    <a:pt x="67" y="212"/>
                    <a:pt x="57" y="249"/>
                  </a:cubicBezTo>
                  <a:cubicBezTo>
                    <a:pt x="47" y="285"/>
                    <a:pt x="0" y="320"/>
                    <a:pt x="0" y="320"/>
                  </a:cubicBezTo>
                  <a:cubicBezTo>
                    <a:pt x="0" y="320"/>
                    <a:pt x="47" y="352"/>
                    <a:pt x="57" y="388"/>
                  </a:cubicBezTo>
                  <a:cubicBezTo>
                    <a:pt x="67" y="425"/>
                    <a:pt x="27" y="511"/>
                    <a:pt x="71" y="550"/>
                  </a:cubicBezTo>
                  <a:cubicBezTo>
                    <a:pt x="114" y="588"/>
                    <a:pt x="151" y="570"/>
                    <a:pt x="151" y="570"/>
                  </a:cubicBezTo>
                  <a:cubicBezTo>
                    <a:pt x="151" y="570"/>
                    <a:pt x="154" y="610"/>
                    <a:pt x="208" y="620"/>
                  </a:cubicBezTo>
                  <a:cubicBezTo>
                    <a:pt x="250" y="628"/>
                    <a:pt x="289" y="605"/>
                    <a:pt x="385" y="593"/>
                  </a:cubicBezTo>
                  <a:cubicBezTo>
                    <a:pt x="471" y="582"/>
                    <a:pt x="542" y="628"/>
                    <a:pt x="555" y="637"/>
                  </a:cubicBezTo>
                  <a:cubicBezTo>
                    <a:pt x="567" y="628"/>
                    <a:pt x="638" y="582"/>
                    <a:pt x="725" y="593"/>
                  </a:cubicBezTo>
                  <a:cubicBezTo>
                    <a:pt x="820" y="605"/>
                    <a:pt x="859" y="628"/>
                    <a:pt x="901" y="620"/>
                  </a:cubicBezTo>
                  <a:cubicBezTo>
                    <a:pt x="955" y="610"/>
                    <a:pt x="958" y="570"/>
                    <a:pt x="958" y="570"/>
                  </a:cubicBezTo>
                  <a:cubicBezTo>
                    <a:pt x="958" y="570"/>
                    <a:pt x="995" y="588"/>
                    <a:pt x="1038" y="550"/>
                  </a:cubicBezTo>
                  <a:cubicBezTo>
                    <a:pt x="1082" y="511"/>
                    <a:pt x="1042" y="425"/>
                    <a:pt x="1052" y="388"/>
                  </a:cubicBezTo>
                  <a:cubicBezTo>
                    <a:pt x="1062" y="352"/>
                    <a:pt x="1115" y="320"/>
                    <a:pt x="1115" y="320"/>
                  </a:cubicBezTo>
                  <a:cubicBezTo>
                    <a:pt x="1115" y="320"/>
                    <a:pt x="1062" y="285"/>
                    <a:pt x="1052" y="2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679450" y="4767263"/>
              <a:ext cx="3698875" cy="2135187"/>
            </a:xfrm>
            <a:custGeom>
              <a:avLst/>
              <a:gdLst>
                <a:gd name="T0" fmla="*/ 1091 w 1164"/>
                <a:gd name="T1" fmla="*/ 262 h 671"/>
                <a:gd name="T2" fmla="*/ 1077 w 1164"/>
                <a:gd name="T3" fmla="*/ 92 h 671"/>
                <a:gd name="T4" fmla="*/ 990 w 1164"/>
                <a:gd name="T5" fmla="*/ 71 h 671"/>
                <a:gd name="T6" fmla="*/ 935 w 1164"/>
                <a:gd name="T7" fmla="*/ 18 h 671"/>
                <a:gd name="T8" fmla="*/ 754 w 1164"/>
                <a:gd name="T9" fmla="*/ 47 h 671"/>
                <a:gd name="T10" fmla="*/ 579 w 1164"/>
                <a:gd name="T11" fmla="*/ 0 h 671"/>
                <a:gd name="T12" fmla="*/ 404 w 1164"/>
                <a:gd name="T13" fmla="*/ 47 h 671"/>
                <a:gd name="T14" fmla="*/ 222 w 1164"/>
                <a:gd name="T15" fmla="*/ 18 h 671"/>
                <a:gd name="T16" fmla="*/ 167 w 1164"/>
                <a:gd name="T17" fmla="*/ 71 h 671"/>
                <a:gd name="T18" fmla="*/ 80 w 1164"/>
                <a:gd name="T19" fmla="*/ 92 h 671"/>
                <a:gd name="T20" fmla="*/ 66 w 1164"/>
                <a:gd name="T21" fmla="*/ 262 h 671"/>
                <a:gd name="T22" fmla="*/ 0 w 1164"/>
                <a:gd name="T23" fmla="*/ 337 h 671"/>
                <a:gd name="T24" fmla="*/ 66 w 1164"/>
                <a:gd name="T25" fmla="*/ 409 h 671"/>
                <a:gd name="T26" fmla="*/ 80 w 1164"/>
                <a:gd name="T27" fmla="*/ 579 h 671"/>
                <a:gd name="T28" fmla="*/ 167 w 1164"/>
                <a:gd name="T29" fmla="*/ 600 h 671"/>
                <a:gd name="T30" fmla="*/ 222 w 1164"/>
                <a:gd name="T31" fmla="*/ 652 h 671"/>
                <a:gd name="T32" fmla="*/ 404 w 1164"/>
                <a:gd name="T33" fmla="*/ 624 h 671"/>
                <a:gd name="T34" fmla="*/ 579 w 1164"/>
                <a:gd name="T35" fmla="*/ 671 h 671"/>
                <a:gd name="T36" fmla="*/ 754 w 1164"/>
                <a:gd name="T37" fmla="*/ 624 h 671"/>
                <a:gd name="T38" fmla="*/ 935 w 1164"/>
                <a:gd name="T39" fmla="*/ 652 h 671"/>
                <a:gd name="T40" fmla="*/ 990 w 1164"/>
                <a:gd name="T41" fmla="*/ 600 h 671"/>
                <a:gd name="T42" fmla="*/ 1077 w 1164"/>
                <a:gd name="T43" fmla="*/ 579 h 671"/>
                <a:gd name="T44" fmla="*/ 1091 w 1164"/>
                <a:gd name="T45" fmla="*/ 409 h 671"/>
                <a:gd name="T46" fmla="*/ 1164 w 1164"/>
                <a:gd name="T47" fmla="*/ 337 h 671"/>
                <a:gd name="T48" fmla="*/ 1091 w 1164"/>
                <a:gd name="T49" fmla="*/ 26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4" h="671">
                  <a:moveTo>
                    <a:pt x="1091" y="262"/>
                  </a:moveTo>
                  <a:cubicBezTo>
                    <a:pt x="1081" y="223"/>
                    <a:pt x="1122" y="133"/>
                    <a:pt x="1077" y="92"/>
                  </a:cubicBezTo>
                  <a:cubicBezTo>
                    <a:pt x="1032" y="52"/>
                    <a:pt x="990" y="71"/>
                    <a:pt x="990" y="71"/>
                  </a:cubicBezTo>
                  <a:cubicBezTo>
                    <a:pt x="990" y="71"/>
                    <a:pt x="991" y="29"/>
                    <a:pt x="935" y="18"/>
                  </a:cubicBezTo>
                  <a:cubicBezTo>
                    <a:pt x="892" y="10"/>
                    <a:pt x="852" y="34"/>
                    <a:pt x="754" y="47"/>
                  </a:cubicBezTo>
                  <a:cubicBezTo>
                    <a:pt x="664" y="59"/>
                    <a:pt x="592" y="10"/>
                    <a:pt x="579" y="0"/>
                  </a:cubicBezTo>
                  <a:cubicBezTo>
                    <a:pt x="566" y="10"/>
                    <a:pt x="493" y="59"/>
                    <a:pt x="404" y="47"/>
                  </a:cubicBezTo>
                  <a:cubicBezTo>
                    <a:pt x="305" y="34"/>
                    <a:pt x="265" y="10"/>
                    <a:pt x="222" y="18"/>
                  </a:cubicBezTo>
                  <a:cubicBezTo>
                    <a:pt x="166" y="29"/>
                    <a:pt x="167" y="71"/>
                    <a:pt x="167" y="71"/>
                  </a:cubicBezTo>
                  <a:cubicBezTo>
                    <a:pt x="167" y="71"/>
                    <a:pt x="125" y="52"/>
                    <a:pt x="80" y="92"/>
                  </a:cubicBezTo>
                  <a:cubicBezTo>
                    <a:pt x="35" y="133"/>
                    <a:pt x="77" y="223"/>
                    <a:pt x="66" y="262"/>
                  </a:cubicBezTo>
                  <a:cubicBezTo>
                    <a:pt x="56" y="301"/>
                    <a:pt x="0" y="337"/>
                    <a:pt x="0" y="337"/>
                  </a:cubicBezTo>
                  <a:cubicBezTo>
                    <a:pt x="0" y="337"/>
                    <a:pt x="56" y="370"/>
                    <a:pt x="66" y="409"/>
                  </a:cubicBezTo>
                  <a:cubicBezTo>
                    <a:pt x="77" y="448"/>
                    <a:pt x="35" y="538"/>
                    <a:pt x="80" y="579"/>
                  </a:cubicBezTo>
                  <a:cubicBezTo>
                    <a:pt x="125" y="619"/>
                    <a:pt x="167" y="600"/>
                    <a:pt x="167" y="600"/>
                  </a:cubicBezTo>
                  <a:cubicBezTo>
                    <a:pt x="167" y="600"/>
                    <a:pt x="166" y="642"/>
                    <a:pt x="222" y="652"/>
                  </a:cubicBezTo>
                  <a:cubicBezTo>
                    <a:pt x="265" y="661"/>
                    <a:pt x="305" y="637"/>
                    <a:pt x="404" y="624"/>
                  </a:cubicBezTo>
                  <a:cubicBezTo>
                    <a:pt x="493" y="612"/>
                    <a:pt x="566" y="661"/>
                    <a:pt x="579" y="671"/>
                  </a:cubicBezTo>
                  <a:cubicBezTo>
                    <a:pt x="592" y="661"/>
                    <a:pt x="664" y="612"/>
                    <a:pt x="754" y="624"/>
                  </a:cubicBezTo>
                  <a:cubicBezTo>
                    <a:pt x="852" y="637"/>
                    <a:pt x="892" y="661"/>
                    <a:pt x="935" y="652"/>
                  </a:cubicBezTo>
                  <a:cubicBezTo>
                    <a:pt x="991" y="642"/>
                    <a:pt x="990" y="600"/>
                    <a:pt x="990" y="600"/>
                  </a:cubicBezTo>
                  <a:cubicBezTo>
                    <a:pt x="990" y="600"/>
                    <a:pt x="1032" y="619"/>
                    <a:pt x="1077" y="579"/>
                  </a:cubicBezTo>
                  <a:cubicBezTo>
                    <a:pt x="1122" y="538"/>
                    <a:pt x="1081" y="448"/>
                    <a:pt x="1091" y="409"/>
                  </a:cubicBezTo>
                  <a:cubicBezTo>
                    <a:pt x="1101" y="370"/>
                    <a:pt x="1164" y="337"/>
                    <a:pt x="1164" y="337"/>
                  </a:cubicBezTo>
                  <a:cubicBezTo>
                    <a:pt x="1164" y="337"/>
                    <a:pt x="1101" y="301"/>
                    <a:pt x="1091" y="262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46"/>
            <p:cNvGrpSpPr/>
            <p:nvPr userDrawn="1"/>
          </p:nvGrpSpPr>
          <p:grpSpPr>
            <a:xfrm>
              <a:off x="338904" y="4281235"/>
              <a:ext cx="4300538" cy="3017837"/>
              <a:chOff x="361950" y="4392613"/>
              <a:chExt cx="4300538" cy="3017837"/>
            </a:xfrm>
          </p:grpSpPr>
          <p:sp>
            <p:nvSpPr>
              <p:cNvPr id="33" name="Freeform 5"/>
              <p:cNvSpPr>
                <a:spLocks/>
              </p:cNvSpPr>
              <p:nvPr userDrawn="1"/>
            </p:nvSpPr>
            <p:spPr bwMode="auto">
              <a:xfrm>
                <a:off x="361950" y="4430713"/>
                <a:ext cx="398463" cy="412750"/>
              </a:xfrm>
              <a:custGeom>
                <a:avLst/>
                <a:gdLst>
                  <a:gd name="T0" fmla="*/ 34 w 125"/>
                  <a:gd name="T1" fmla="*/ 13 h 129"/>
                  <a:gd name="T2" fmla="*/ 38 w 125"/>
                  <a:gd name="T3" fmla="*/ 40 h 129"/>
                  <a:gd name="T4" fmla="*/ 35 w 125"/>
                  <a:gd name="T5" fmla="*/ 33 h 129"/>
                  <a:gd name="T6" fmla="*/ 35 w 125"/>
                  <a:gd name="T7" fmla="*/ 41 h 129"/>
                  <a:gd name="T8" fmla="*/ 54 w 125"/>
                  <a:gd name="T9" fmla="*/ 64 h 129"/>
                  <a:gd name="T10" fmla="*/ 8 w 125"/>
                  <a:gd name="T11" fmla="*/ 32 h 129"/>
                  <a:gd name="T12" fmla="*/ 12 w 125"/>
                  <a:gd name="T13" fmla="*/ 43 h 129"/>
                  <a:gd name="T14" fmla="*/ 21 w 125"/>
                  <a:gd name="T15" fmla="*/ 69 h 129"/>
                  <a:gd name="T16" fmla="*/ 12 w 125"/>
                  <a:gd name="T17" fmla="*/ 68 h 129"/>
                  <a:gd name="T18" fmla="*/ 20 w 125"/>
                  <a:gd name="T19" fmla="*/ 72 h 129"/>
                  <a:gd name="T20" fmla="*/ 53 w 125"/>
                  <a:gd name="T21" fmla="*/ 71 h 129"/>
                  <a:gd name="T22" fmla="*/ 0 w 125"/>
                  <a:gd name="T23" fmla="*/ 95 h 129"/>
                  <a:gd name="T24" fmla="*/ 12 w 125"/>
                  <a:gd name="T25" fmla="*/ 95 h 129"/>
                  <a:gd name="T26" fmla="*/ 37 w 125"/>
                  <a:gd name="T27" fmla="*/ 93 h 129"/>
                  <a:gd name="T28" fmla="*/ 34 w 125"/>
                  <a:gd name="T29" fmla="*/ 100 h 129"/>
                  <a:gd name="T30" fmla="*/ 39 w 125"/>
                  <a:gd name="T31" fmla="*/ 94 h 129"/>
                  <a:gd name="T32" fmla="*/ 46 w 125"/>
                  <a:gd name="T33" fmla="*/ 117 h 129"/>
                  <a:gd name="T34" fmla="*/ 46 w 125"/>
                  <a:gd name="T35" fmla="*/ 129 h 129"/>
                  <a:gd name="T36" fmla="*/ 59 w 125"/>
                  <a:gd name="T37" fmla="*/ 77 h 129"/>
                  <a:gd name="T38" fmla="*/ 64 w 125"/>
                  <a:gd name="T39" fmla="*/ 107 h 129"/>
                  <a:gd name="T40" fmla="*/ 72 w 125"/>
                  <a:gd name="T41" fmla="*/ 110 h 129"/>
                  <a:gd name="T42" fmla="*/ 63 w 125"/>
                  <a:gd name="T43" fmla="*/ 77 h 129"/>
                  <a:gd name="T44" fmla="*/ 89 w 125"/>
                  <a:gd name="T45" fmla="*/ 121 h 129"/>
                  <a:gd name="T46" fmla="*/ 95 w 125"/>
                  <a:gd name="T47" fmla="*/ 115 h 129"/>
                  <a:gd name="T48" fmla="*/ 68 w 125"/>
                  <a:gd name="T49" fmla="*/ 75 h 129"/>
                  <a:gd name="T50" fmla="*/ 96 w 125"/>
                  <a:gd name="T51" fmla="*/ 96 h 129"/>
                  <a:gd name="T52" fmla="*/ 97 w 125"/>
                  <a:gd name="T53" fmla="*/ 89 h 129"/>
                  <a:gd name="T54" fmla="*/ 71 w 125"/>
                  <a:gd name="T55" fmla="*/ 72 h 129"/>
                  <a:gd name="T56" fmla="*/ 120 w 125"/>
                  <a:gd name="T57" fmla="*/ 88 h 129"/>
                  <a:gd name="T58" fmla="*/ 115 w 125"/>
                  <a:gd name="T59" fmla="*/ 81 h 129"/>
                  <a:gd name="T60" fmla="*/ 101 w 125"/>
                  <a:gd name="T61" fmla="*/ 65 h 129"/>
                  <a:gd name="T62" fmla="*/ 109 w 125"/>
                  <a:gd name="T63" fmla="*/ 64 h 129"/>
                  <a:gd name="T64" fmla="*/ 101 w 125"/>
                  <a:gd name="T65" fmla="*/ 61 h 129"/>
                  <a:gd name="T66" fmla="*/ 71 w 125"/>
                  <a:gd name="T67" fmla="*/ 65 h 129"/>
                  <a:gd name="T68" fmla="*/ 117 w 125"/>
                  <a:gd name="T69" fmla="*/ 35 h 129"/>
                  <a:gd name="T70" fmla="*/ 106 w 125"/>
                  <a:gd name="T71" fmla="*/ 38 h 129"/>
                  <a:gd name="T72" fmla="*/ 91 w 125"/>
                  <a:gd name="T73" fmla="*/ 44 h 129"/>
                  <a:gd name="T74" fmla="*/ 96 w 125"/>
                  <a:gd name="T75" fmla="*/ 37 h 129"/>
                  <a:gd name="T76" fmla="*/ 90 w 125"/>
                  <a:gd name="T77" fmla="*/ 42 h 129"/>
                  <a:gd name="T78" fmla="*/ 66 w 125"/>
                  <a:gd name="T79" fmla="*/ 60 h 129"/>
                  <a:gd name="T80" fmla="*/ 83 w 125"/>
                  <a:gd name="T81" fmla="*/ 16 h 129"/>
                  <a:gd name="T82" fmla="*/ 83 w 125"/>
                  <a:gd name="T83" fmla="*/ 4 h 129"/>
                  <a:gd name="T84" fmla="*/ 63 w 125"/>
                  <a:gd name="T85" fmla="*/ 60 h 129"/>
                  <a:gd name="T86" fmla="*/ 63 w 125"/>
                  <a:gd name="T87" fmla="*/ 29 h 129"/>
                  <a:gd name="T88" fmla="*/ 62 w 125"/>
                  <a:gd name="T89" fmla="*/ 21 h 129"/>
                  <a:gd name="T90" fmla="*/ 60 w 125"/>
                  <a:gd name="T91" fmla="*/ 29 h 129"/>
                  <a:gd name="T92" fmla="*/ 37 w 125"/>
                  <a:gd name="T93" fmla="*/ 1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" h="129">
                    <a:moveTo>
                      <a:pt x="34" y="0"/>
                    </a:moveTo>
                    <a:cubicBezTo>
                      <a:pt x="31" y="0"/>
                      <a:pt x="28" y="3"/>
                      <a:pt x="28" y="6"/>
                    </a:cubicBezTo>
                    <a:cubicBezTo>
                      <a:pt x="28" y="10"/>
                      <a:pt x="31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9" y="27"/>
                      <a:pt x="45" y="43"/>
                      <a:pt x="53" y="58"/>
                    </a:cubicBezTo>
                    <a:cubicBezTo>
                      <a:pt x="47" y="52"/>
                      <a:pt x="42" y="46"/>
                      <a:pt x="38" y="40"/>
                    </a:cubicBezTo>
                    <a:cubicBezTo>
                      <a:pt x="38" y="39"/>
                      <a:pt x="39" y="39"/>
                      <a:pt x="39" y="39"/>
                    </a:cubicBezTo>
                    <a:cubicBezTo>
                      <a:pt x="40" y="37"/>
                      <a:pt x="39" y="34"/>
                      <a:pt x="37" y="33"/>
                    </a:cubicBezTo>
                    <a:cubicBezTo>
                      <a:pt x="36" y="33"/>
                      <a:pt x="35" y="33"/>
                      <a:pt x="35" y="33"/>
                    </a:cubicBezTo>
                    <a:cubicBezTo>
                      <a:pt x="33" y="33"/>
                      <a:pt x="31" y="34"/>
                      <a:pt x="31" y="35"/>
                    </a:cubicBezTo>
                    <a:cubicBezTo>
                      <a:pt x="29" y="38"/>
                      <a:pt x="30" y="40"/>
                      <a:pt x="33" y="41"/>
                    </a:cubicBezTo>
                    <a:cubicBezTo>
                      <a:pt x="33" y="41"/>
                      <a:pt x="34" y="41"/>
                      <a:pt x="35" y="41"/>
                    </a:cubicBezTo>
                    <a:cubicBezTo>
                      <a:pt x="35" y="41"/>
                      <a:pt x="36" y="41"/>
                      <a:pt x="36" y="41"/>
                    </a:cubicBezTo>
                    <a:cubicBezTo>
                      <a:pt x="41" y="49"/>
                      <a:pt x="47" y="56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39" y="57"/>
                      <a:pt x="26" y="50"/>
                      <a:pt x="14" y="41"/>
                    </a:cubicBezTo>
                    <a:cubicBezTo>
                      <a:pt x="14" y="41"/>
                      <a:pt x="14" y="40"/>
                      <a:pt x="14" y="39"/>
                    </a:cubicBezTo>
                    <a:cubicBezTo>
                      <a:pt x="14" y="35"/>
                      <a:pt x="11" y="32"/>
                      <a:pt x="8" y="32"/>
                    </a:cubicBezTo>
                    <a:cubicBezTo>
                      <a:pt x="4" y="32"/>
                      <a:pt x="1" y="35"/>
                      <a:pt x="1" y="39"/>
                    </a:cubicBezTo>
                    <a:cubicBezTo>
                      <a:pt x="1" y="42"/>
                      <a:pt x="4" y="45"/>
                      <a:pt x="8" y="45"/>
                    </a:cubicBezTo>
                    <a:cubicBezTo>
                      <a:pt x="10" y="45"/>
                      <a:pt x="11" y="44"/>
                      <a:pt x="12" y="43"/>
                    </a:cubicBezTo>
                    <a:cubicBezTo>
                      <a:pt x="24" y="51"/>
                      <a:pt x="38" y="59"/>
                      <a:pt x="53" y="66"/>
                    </a:cubicBezTo>
                    <a:cubicBezTo>
                      <a:pt x="53" y="66"/>
                      <a:pt x="53" y="67"/>
                      <a:pt x="53" y="68"/>
                    </a:cubicBezTo>
                    <a:cubicBezTo>
                      <a:pt x="42" y="68"/>
                      <a:pt x="31" y="68"/>
                      <a:pt x="21" y="69"/>
                    </a:cubicBezTo>
                    <a:cubicBezTo>
                      <a:pt x="20" y="68"/>
                      <a:pt x="20" y="67"/>
                      <a:pt x="18" y="66"/>
                    </a:cubicBezTo>
                    <a:cubicBezTo>
                      <a:pt x="18" y="66"/>
                      <a:pt x="17" y="66"/>
                      <a:pt x="16" y="66"/>
                    </a:cubicBezTo>
                    <a:cubicBezTo>
                      <a:pt x="14" y="66"/>
                      <a:pt x="13" y="67"/>
                      <a:pt x="12" y="68"/>
                    </a:cubicBezTo>
                    <a:cubicBezTo>
                      <a:pt x="11" y="71"/>
                      <a:pt x="12" y="73"/>
                      <a:pt x="14" y="74"/>
                    </a:cubicBezTo>
                    <a:cubicBezTo>
                      <a:pt x="15" y="74"/>
                      <a:pt x="15" y="74"/>
                      <a:pt x="16" y="74"/>
                    </a:cubicBezTo>
                    <a:cubicBezTo>
                      <a:pt x="18" y="74"/>
                      <a:pt x="20" y="73"/>
                      <a:pt x="20" y="72"/>
                    </a:cubicBezTo>
                    <a:cubicBezTo>
                      <a:pt x="21" y="71"/>
                      <a:pt x="21" y="71"/>
                      <a:pt x="21" y="70"/>
                    </a:cubicBezTo>
                    <a:cubicBezTo>
                      <a:pt x="31" y="70"/>
                      <a:pt x="42" y="70"/>
                      <a:pt x="53" y="70"/>
                    </a:cubicBezTo>
                    <a:cubicBezTo>
                      <a:pt x="53" y="70"/>
                      <a:pt x="53" y="70"/>
                      <a:pt x="53" y="71"/>
                    </a:cubicBezTo>
                    <a:cubicBezTo>
                      <a:pt x="39" y="78"/>
                      <a:pt x="24" y="84"/>
                      <a:pt x="11" y="92"/>
                    </a:cubicBezTo>
                    <a:cubicBezTo>
                      <a:pt x="10" y="90"/>
                      <a:pt x="8" y="89"/>
                      <a:pt x="6" y="89"/>
                    </a:cubicBezTo>
                    <a:cubicBezTo>
                      <a:pt x="3" y="89"/>
                      <a:pt x="0" y="92"/>
                      <a:pt x="0" y="95"/>
                    </a:cubicBezTo>
                    <a:cubicBezTo>
                      <a:pt x="0" y="98"/>
                      <a:pt x="3" y="101"/>
                      <a:pt x="6" y="101"/>
                    </a:cubicBezTo>
                    <a:cubicBezTo>
                      <a:pt x="9" y="101"/>
                      <a:pt x="12" y="98"/>
                      <a:pt x="12" y="95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25" y="87"/>
                      <a:pt x="40" y="80"/>
                      <a:pt x="54" y="73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48" y="79"/>
                      <a:pt x="42" y="86"/>
                      <a:pt x="37" y="93"/>
                    </a:cubicBezTo>
                    <a:cubicBezTo>
                      <a:pt x="36" y="92"/>
                      <a:pt x="36" y="92"/>
                      <a:pt x="35" y="92"/>
                    </a:cubicBezTo>
                    <a:cubicBezTo>
                      <a:pt x="34" y="92"/>
                      <a:pt x="32" y="93"/>
                      <a:pt x="31" y="95"/>
                    </a:cubicBezTo>
                    <a:cubicBezTo>
                      <a:pt x="30" y="97"/>
                      <a:pt x="31" y="99"/>
                      <a:pt x="34" y="100"/>
                    </a:cubicBezTo>
                    <a:cubicBezTo>
                      <a:pt x="34" y="100"/>
                      <a:pt x="35" y="101"/>
                      <a:pt x="35" y="101"/>
                    </a:cubicBezTo>
                    <a:cubicBezTo>
                      <a:pt x="37" y="101"/>
                      <a:pt x="39" y="100"/>
                      <a:pt x="40" y="98"/>
                    </a:cubicBezTo>
                    <a:cubicBezTo>
                      <a:pt x="40" y="97"/>
                      <a:pt x="40" y="95"/>
                      <a:pt x="39" y="94"/>
                    </a:cubicBezTo>
                    <a:cubicBezTo>
                      <a:pt x="44" y="87"/>
                      <a:pt x="50" y="81"/>
                      <a:pt x="56" y="75"/>
                    </a:cubicBezTo>
                    <a:cubicBezTo>
                      <a:pt x="56" y="75"/>
                      <a:pt x="57" y="76"/>
                      <a:pt x="57" y="76"/>
                    </a:cubicBezTo>
                    <a:cubicBezTo>
                      <a:pt x="52" y="89"/>
                      <a:pt x="48" y="103"/>
                      <a:pt x="46" y="117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43" y="116"/>
                      <a:pt x="40" y="119"/>
                      <a:pt x="40" y="123"/>
                    </a:cubicBezTo>
                    <a:cubicBezTo>
                      <a:pt x="40" y="126"/>
                      <a:pt x="43" y="129"/>
                      <a:pt x="46" y="129"/>
                    </a:cubicBezTo>
                    <a:cubicBezTo>
                      <a:pt x="50" y="129"/>
                      <a:pt x="52" y="126"/>
                      <a:pt x="52" y="123"/>
                    </a:cubicBezTo>
                    <a:cubicBezTo>
                      <a:pt x="52" y="120"/>
                      <a:pt x="51" y="118"/>
                      <a:pt x="49" y="117"/>
                    </a:cubicBezTo>
                    <a:cubicBezTo>
                      <a:pt x="51" y="103"/>
                      <a:pt x="55" y="90"/>
                      <a:pt x="59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2" y="87"/>
                      <a:pt x="64" y="96"/>
                      <a:pt x="66" y="105"/>
                    </a:cubicBezTo>
                    <a:cubicBezTo>
                      <a:pt x="66" y="105"/>
                      <a:pt x="65" y="106"/>
                      <a:pt x="64" y="107"/>
                    </a:cubicBezTo>
                    <a:cubicBezTo>
                      <a:pt x="63" y="109"/>
                      <a:pt x="64" y="111"/>
                      <a:pt x="66" y="112"/>
                    </a:cubicBezTo>
                    <a:cubicBezTo>
                      <a:pt x="67" y="112"/>
                      <a:pt x="68" y="113"/>
                      <a:pt x="68" y="113"/>
                    </a:cubicBezTo>
                    <a:cubicBezTo>
                      <a:pt x="70" y="113"/>
                      <a:pt x="72" y="112"/>
                      <a:pt x="72" y="110"/>
                    </a:cubicBezTo>
                    <a:cubicBezTo>
                      <a:pt x="73" y="108"/>
                      <a:pt x="72" y="106"/>
                      <a:pt x="70" y="105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66" y="96"/>
                      <a:pt x="64" y="87"/>
                      <a:pt x="63" y="77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71" y="92"/>
                      <a:pt x="81" y="105"/>
                      <a:pt x="91" y="117"/>
                    </a:cubicBezTo>
                    <a:cubicBezTo>
                      <a:pt x="89" y="118"/>
                      <a:pt x="89" y="119"/>
                      <a:pt x="89" y="121"/>
                    </a:cubicBezTo>
                    <a:cubicBezTo>
                      <a:pt x="89" y="125"/>
                      <a:pt x="91" y="127"/>
                      <a:pt x="95" y="127"/>
                    </a:cubicBezTo>
                    <a:cubicBezTo>
                      <a:pt x="98" y="127"/>
                      <a:pt x="101" y="125"/>
                      <a:pt x="101" y="121"/>
                    </a:cubicBezTo>
                    <a:cubicBezTo>
                      <a:pt x="101" y="118"/>
                      <a:pt x="98" y="115"/>
                      <a:pt x="95" y="115"/>
                    </a:cubicBezTo>
                    <a:cubicBezTo>
                      <a:pt x="94" y="115"/>
                      <a:pt x="93" y="115"/>
                      <a:pt x="93" y="115"/>
                    </a:cubicBezTo>
                    <a:cubicBezTo>
                      <a:pt x="83" y="104"/>
                      <a:pt x="74" y="91"/>
                      <a:pt x="66" y="77"/>
                    </a:cubicBezTo>
                    <a:cubicBezTo>
                      <a:pt x="66" y="76"/>
                      <a:pt x="67" y="76"/>
                      <a:pt x="68" y="75"/>
                    </a:cubicBezTo>
                    <a:cubicBezTo>
                      <a:pt x="76" y="82"/>
                      <a:pt x="84" y="88"/>
                      <a:pt x="93" y="91"/>
                    </a:cubicBezTo>
                    <a:cubicBezTo>
                      <a:pt x="92" y="93"/>
                      <a:pt x="93" y="95"/>
                      <a:pt x="95" y="96"/>
                    </a:cubicBezTo>
                    <a:cubicBezTo>
                      <a:pt x="95" y="96"/>
                      <a:pt x="96" y="96"/>
                      <a:pt x="96" y="96"/>
                    </a:cubicBezTo>
                    <a:cubicBezTo>
                      <a:pt x="98" y="96"/>
                      <a:pt x="99" y="95"/>
                      <a:pt x="100" y="94"/>
                    </a:cubicBezTo>
                    <a:cubicBezTo>
                      <a:pt x="101" y="92"/>
                      <a:pt x="100" y="90"/>
                      <a:pt x="98" y="89"/>
                    </a:cubicBezTo>
                    <a:cubicBezTo>
                      <a:pt x="98" y="89"/>
                      <a:pt x="97" y="89"/>
                      <a:pt x="97" y="89"/>
                    </a:cubicBezTo>
                    <a:cubicBezTo>
                      <a:pt x="96" y="89"/>
                      <a:pt x="95" y="89"/>
                      <a:pt x="94" y="90"/>
                    </a:cubicBezTo>
                    <a:cubicBezTo>
                      <a:pt x="86" y="86"/>
                      <a:pt x="77" y="80"/>
                      <a:pt x="70" y="74"/>
                    </a:cubicBezTo>
                    <a:cubicBezTo>
                      <a:pt x="70" y="74"/>
                      <a:pt x="70" y="73"/>
                      <a:pt x="71" y="72"/>
                    </a:cubicBezTo>
                    <a:cubicBezTo>
                      <a:pt x="85" y="78"/>
                      <a:pt x="100" y="81"/>
                      <a:pt x="115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4" y="86"/>
                      <a:pt x="117" y="88"/>
                      <a:pt x="120" y="88"/>
                    </a:cubicBezTo>
                    <a:cubicBezTo>
                      <a:pt x="123" y="88"/>
                      <a:pt x="125" y="86"/>
                      <a:pt x="125" y="82"/>
                    </a:cubicBezTo>
                    <a:cubicBezTo>
                      <a:pt x="125" y="79"/>
                      <a:pt x="123" y="77"/>
                      <a:pt x="120" y="77"/>
                    </a:cubicBezTo>
                    <a:cubicBezTo>
                      <a:pt x="117" y="77"/>
                      <a:pt x="115" y="78"/>
                      <a:pt x="115" y="81"/>
                    </a:cubicBezTo>
                    <a:cubicBezTo>
                      <a:pt x="101" y="80"/>
                      <a:pt x="86" y="76"/>
                      <a:pt x="71" y="71"/>
                    </a:cubicBezTo>
                    <a:cubicBezTo>
                      <a:pt x="72" y="70"/>
                      <a:pt x="72" y="70"/>
                      <a:pt x="72" y="69"/>
                    </a:cubicBezTo>
                    <a:cubicBezTo>
                      <a:pt x="82" y="69"/>
                      <a:pt x="92" y="67"/>
                      <a:pt x="101" y="65"/>
                    </a:cubicBezTo>
                    <a:cubicBezTo>
                      <a:pt x="102" y="65"/>
                      <a:pt x="102" y="66"/>
                      <a:pt x="103" y="66"/>
                    </a:cubicBezTo>
                    <a:cubicBezTo>
                      <a:pt x="103" y="66"/>
                      <a:pt x="104" y="67"/>
                      <a:pt x="105" y="67"/>
                    </a:cubicBezTo>
                    <a:cubicBezTo>
                      <a:pt x="106" y="67"/>
                      <a:pt x="108" y="66"/>
                      <a:pt x="109" y="64"/>
                    </a:cubicBezTo>
                    <a:cubicBezTo>
                      <a:pt x="109" y="62"/>
                      <a:pt x="109" y="60"/>
                      <a:pt x="106" y="59"/>
                    </a:cubicBezTo>
                    <a:cubicBezTo>
                      <a:pt x="106" y="59"/>
                      <a:pt x="105" y="59"/>
                      <a:pt x="105" y="59"/>
                    </a:cubicBezTo>
                    <a:cubicBezTo>
                      <a:pt x="103" y="59"/>
                      <a:pt x="102" y="60"/>
                      <a:pt x="101" y="61"/>
                    </a:cubicBezTo>
                    <a:cubicBezTo>
                      <a:pt x="101" y="62"/>
                      <a:pt x="100" y="63"/>
                      <a:pt x="101" y="64"/>
                    </a:cubicBezTo>
                    <a:cubicBezTo>
                      <a:pt x="91" y="66"/>
                      <a:pt x="82" y="67"/>
                      <a:pt x="72" y="68"/>
                    </a:cubicBezTo>
                    <a:cubicBezTo>
                      <a:pt x="72" y="67"/>
                      <a:pt x="72" y="66"/>
                      <a:pt x="71" y="65"/>
                    </a:cubicBezTo>
                    <a:cubicBezTo>
                      <a:pt x="85" y="58"/>
                      <a:pt x="98" y="50"/>
                      <a:pt x="109" y="40"/>
                    </a:cubicBezTo>
                    <a:cubicBezTo>
                      <a:pt x="110" y="41"/>
                      <a:pt x="110" y="41"/>
                      <a:pt x="111" y="41"/>
                    </a:cubicBezTo>
                    <a:cubicBezTo>
                      <a:pt x="114" y="41"/>
                      <a:pt x="117" y="38"/>
                      <a:pt x="117" y="35"/>
                    </a:cubicBezTo>
                    <a:cubicBezTo>
                      <a:pt x="117" y="32"/>
                      <a:pt x="114" y="29"/>
                      <a:pt x="111" y="29"/>
                    </a:cubicBezTo>
                    <a:cubicBezTo>
                      <a:pt x="108" y="29"/>
                      <a:pt x="106" y="32"/>
                      <a:pt x="106" y="35"/>
                    </a:cubicBezTo>
                    <a:cubicBezTo>
                      <a:pt x="106" y="36"/>
                      <a:pt x="106" y="37"/>
                      <a:pt x="106" y="38"/>
                    </a:cubicBezTo>
                    <a:cubicBezTo>
                      <a:pt x="96" y="48"/>
                      <a:pt x="84" y="55"/>
                      <a:pt x="71" y="62"/>
                    </a:cubicBezTo>
                    <a:cubicBezTo>
                      <a:pt x="78" y="56"/>
                      <a:pt x="85" y="50"/>
                      <a:pt x="9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2" y="44"/>
                      <a:pt x="93" y="44"/>
                      <a:pt x="93" y="44"/>
                    </a:cubicBezTo>
                    <a:cubicBezTo>
                      <a:pt x="95" y="44"/>
                      <a:pt x="96" y="44"/>
                      <a:pt x="97" y="42"/>
                    </a:cubicBezTo>
                    <a:cubicBezTo>
                      <a:pt x="98" y="40"/>
                      <a:pt x="98" y="38"/>
                      <a:pt x="96" y="37"/>
                    </a:cubicBezTo>
                    <a:cubicBezTo>
                      <a:pt x="95" y="37"/>
                      <a:pt x="94" y="36"/>
                      <a:pt x="93" y="36"/>
                    </a:cubicBezTo>
                    <a:cubicBezTo>
                      <a:pt x="92" y="36"/>
                      <a:pt x="90" y="37"/>
                      <a:pt x="90" y="38"/>
                    </a:cubicBezTo>
                    <a:cubicBezTo>
                      <a:pt x="89" y="40"/>
                      <a:pt x="89" y="41"/>
                      <a:pt x="90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83" y="49"/>
                      <a:pt x="75" y="55"/>
                      <a:pt x="68" y="61"/>
                    </a:cubicBezTo>
                    <a:cubicBezTo>
                      <a:pt x="67" y="61"/>
                      <a:pt x="66" y="60"/>
                      <a:pt x="66" y="60"/>
                    </a:cubicBezTo>
                    <a:cubicBezTo>
                      <a:pt x="71" y="45"/>
                      <a:pt x="77" y="31"/>
                      <a:pt x="82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6" y="16"/>
                      <a:pt x="89" y="13"/>
                      <a:pt x="89" y="10"/>
                    </a:cubicBezTo>
                    <a:cubicBezTo>
                      <a:pt x="89" y="7"/>
                      <a:pt x="87" y="4"/>
                      <a:pt x="84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0" y="4"/>
                      <a:pt x="77" y="6"/>
                      <a:pt x="77" y="9"/>
                    </a:cubicBezTo>
                    <a:cubicBezTo>
                      <a:pt x="77" y="11"/>
                      <a:pt x="78" y="13"/>
                      <a:pt x="80" y="15"/>
                    </a:cubicBezTo>
                    <a:cubicBezTo>
                      <a:pt x="75" y="30"/>
                      <a:pt x="69" y="45"/>
                      <a:pt x="63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49"/>
                      <a:pt x="61" y="39"/>
                      <a:pt x="63" y="29"/>
                    </a:cubicBezTo>
                    <a:cubicBezTo>
                      <a:pt x="64" y="29"/>
                      <a:pt x="65" y="28"/>
                      <a:pt x="66" y="27"/>
                    </a:cubicBezTo>
                    <a:cubicBezTo>
                      <a:pt x="67" y="25"/>
                      <a:pt x="66" y="22"/>
                      <a:pt x="64" y="21"/>
                    </a:cubicBezTo>
                    <a:cubicBezTo>
                      <a:pt x="63" y="21"/>
                      <a:pt x="62" y="21"/>
                      <a:pt x="62" y="21"/>
                    </a:cubicBezTo>
                    <a:cubicBezTo>
                      <a:pt x="60" y="21"/>
                      <a:pt x="58" y="22"/>
                      <a:pt x="58" y="23"/>
                    </a:cubicBezTo>
                    <a:cubicBezTo>
                      <a:pt x="57" y="26"/>
                      <a:pt x="58" y="28"/>
                      <a:pt x="60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9" y="39"/>
                      <a:pt x="58" y="49"/>
                      <a:pt x="59" y="60"/>
                    </a:cubicBezTo>
                    <a:cubicBezTo>
                      <a:pt x="58" y="60"/>
                      <a:pt x="58" y="61"/>
                      <a:pt x="57" y="61"/>
                    </a:cubicBezTo>
                    <a:cubicBezTo>
                      <a:pt x="49" y="45"/>
                      <a:pt x="42" y="28"/>
                      <a:pt x="37" y="12"/>
                    </a:cubicBezTo>
                    <a:cubicBezTo>
                      <a:pt x="39" y="11"/>
                      <a:pt x="40" y="9"/>
                      <a:pt x="40" y="6"/>
                    </a:cubicBezTo>
                    <a:cubicBezTo>
                      <a:pt x="40" y="3"/>
                      <a:pt x="38" y="0"/>
                      <a:pt x="34" y="0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6"/>
              <p:cNvSpPr>
                <a:spLocks/>
              </p:cNvSpPr>
              <p:nvPr userDrawn="1"/>
            </p:nvSpPr>
            <p:spPr bwMode="auto">
              <a:xfrm>
                <a:off x="4211638" y="4462463"/>
                <a:ext cx="141288" cy="147637"/>
              </a:xfrm>
              <a:custGeom>
                <a:avLst/>
                <a:gdLst>
                  <a:gd name="T0" fmla="*/ 11 w 44"/>
                  <a:gd name="T1" fmla="*/ 5 h 46"/>
                  <a:gd name="T2" fmla="*/ 13 w 44"/>
                  <a:gd name="T3" fmla="*/ 14 h 46"/>
                  <a:gd name="T4" fmla="*/ 12 w 44"/>
                  <a:gd name="T5" fmla="*/ 12 h 46"/>
                  <a:gd name="T6" fmla="*/ 11 w 44"/>
                  <a:gd name="T7" fmla="*/ 15 h 46"/>
                  <a:gd name="T8" fmla="*/ 18 w 44"/>
                  <a:gd name="T9" fmla="*/ 23 h 46"/>
                  <a:gd name="T10" fmla="*/ 2 w 44"/>
                  <a:gd name="T11" fmla="*/ 12 h 46"/>
                  <a:gd name="T12" fmla="*/ 4 w 44"/>
                  <a:gd name="T13" fmla="*/ 16 h 46"/>
                  <a:gd name="T14" fmla="*/ 7 w 44"/>
                  <a:gd name="T15" fmla="*/ 25 h 46"/>
                  <a:gd name="T16" fmla="*/ 3 w 44"/>
                  <a:gd name="T17" fmla="*/ 25 h 46"/>
                  <a:gd name="T18" fmla="*/ 6 w 44"/>
                  <a:gd name="T19" fmla="*/ 26 h 46"/>
                  <a:gd name="T20" fmla="*/ 18 w 44"/>
                  <a:gd name="T21" fmla="*/ 26 h 46"/>
                  <a:gd name="T22" fmla="*/ 19 w 44"/>
                  <a:gd name="T23" fmla="*/ 26 h 46"/>
                  <a:gd name="T24" fmla="*/ 12 w 44"/>
                  <a:gd name="T25" fmla="*/ 33 h 46"/>
                  <a:gd name="T26" fmla="*/ 12 w 44"/>
                  <a:gd name="T27" fmla="*/ 36 h 46"/>
                  <a:gd name="T28" fmla="*/ 19 w 44"/>
                  <a:gd name="T29" fmla="*/ 27 h 46"/>
                  <a:gd name="T30" fmla="*/ 16 w 44"/>
                  <a:gd name="T31" fmla="*/ 42 h 46"/>
                  <a:gd name="T32" fmla="*/ 18 w 44"/>
                  <a:gd name="T33" fmla="*/ 44 h 46"/>
                  <a:gd name="T34" fmla="*/ 21 w 44"/>
                  <a:gd name="T35" fmla="*/ 28 h 46"/>
                  <a:gd name="T36" fmla="*/ 23 w 44"/>
                  <a:gd name="T37" fmla="*/ 40 h 46"/>
                  <a:gd name="T38" fmla="*/ 24 w 44"/>
                  <a:gd name="T39" fmla="*/ 38 h 46"/>
                  <a:gd name="T40" fmla="*/ 22 w 44"/>
                  <a:gd name="T41" fmla="*/ 28 h 46"/>
                  <a:gd name="T42" fmla="*/ 33 w 44"/>
                  <a:gd name="T43" fmla="*/ 46 h 46"/>
                  <a:gd name="T44" fmla="*/ 32 w 44"/>
                  <a:gd name="T45" fmla="*/ 41 h 46"/>
                  <a:gd name="T46" fmla="*/ 32 w 44"/>
                  <a:gd name="T47" fmla="*/ 33 h 46"/>
                  <a:gd name="T48" fmla="*/ 35 w 44"/>
                  <a:gd name="T49" fmla="*/ 34 h 46"/>
                  <a:gd name="T50" fmla="*/ 33 w 44"/>
                  <a:gd name="T51" fmla="*/ 32 h 46"/>
                  <a:gd name="T52" fmla="*/ 40 w 44"/>
                  <a:gd name="T53" fmla="*/ 30 h 46"/>
                  <a:gd name="T54" fmla="*/ 44 w 44"/>
                  <a:gd name="T55" fmla="*/ 30 h 46"/>
                  <a:gd name="T56" fmla="*/ 25 w 44"/>
                  <a:gd name="T57" fmla="*/ 26 h 46"/>
                  <a:gd name="T58" fmla="*/ 36 w 44"/>
                  <a:gd name="T59" fmla="*/ 24 h 46"/>
                  <a:gd name="T60" fmla="*/ 37 w 44"/>
                  <a:gd name="T61" fmla="*/ 21 h 46"/>
                  <a:gd name="T62" fmla="*/ 35 w 44"/>
                  <a:gd name="T63" fmla="*/ 23 h 46"/>
                  <a:gd name="T64" fmla="*/ 38 w 44"/>
                  <a:gd name="T65" fmla="*/ 15 h 46"/>
                  <a:gd name="T66" fmla="*/ 39 w 44"/>
                  <a:gd name="T67" fmla="*/ 11 h 46"/>
                  <a:gd name="T68" fmla="*/ 24 w 44"/>
                  <a:gd name="T69" fmla="*/ 22 h 46"/>
                  <a:gd name="T70" fmla="*/ 32 w 44"/>
                  <a:gd name="T71" fmla="*/ 16 h 46"/>
                  <a:gd name="T72" fmla="*/ 32 w 44"/>
                  <a:gd name="T73" fmla="*/ 13 h 46"/>
                  <a:gd name="T74" fmla="*/ 31 w 44"/>
                  <a:gd name="T75" fmla="*/ 15 h 46"/>
                  <a:gd name="T76" fmla="*/ 28 w 44"/>
                  <a:gd name="T77" fmla="*/ 6 h 46"/>
                  <a:gd name="T78" fmla="*/ 31 w 44"/>
                  <a:gd name="T79" fmla="*/ 4 h 46"/>
                  <a:gd name="T80" fmla="*/ 27 w 44"/>
                  <a:gd name="T81" fmla="*/ 4 h 46"/>
                  <a:gd name="T82" fmla="*/ 21 w 44"/>
                  <a:gd name="T83" fmla="*/ 22 h 46"/>
                  <a:gd name="T84" fmla="*/ 23 w 44"/>
                  <a:gd name="T85" fmla="*/ 10 h 46"/>
                  <a:gd name="T86" fmla="*/ 20 w 44"/>
                  <a:gd name="T87" fmla="*/ 9 h 46"/>
                  <a:gd name="T88" fmla="*/ 20 w 44"/>
                  <a:gd name="T89" fmla="*/ 22 h 46"/>
                  <a:gd name="T90" fmla="*/ 14 w 44"/>
                  <a:gd name="T91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" h="46">
                    <a:moveTo>
                      <a:pt x="11" y="0"/>
                    </a:moveTo>
                    <a:cubicBezTo>
                      <a:pt x="10" y="0"/>
                      <a:pt x="9" y="1"/>
                      <a:pt x="9" y="2"/>
                    </a:cubicBezTo>
                    <a:cubicBezTo>
                      <a:pt x="9" y="4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10"/>
                      <a:pt x="15" y="15"/>
                      <a:pt x="18" y="21"/>
                    </a:cubicBezTo>
                    <a:cubicBezTo>
                      <a:pt x="16" y="19"/>
                      <a:pt x="14" y="17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8"/>
                      <a:pt x="16" y="20"/>
                      <a:pt x="19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3" y="21"/>
                      <a:pt x="8" y="18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8" y="19"/>
                      <a:pt x="13" y="21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25"/>
                      <a:pt x="10" y="25"/>
                      <a:pt x="7" y="25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4"/>
                      <a:pt x="4" y="24"/>
                      <a:pt x="3" y="25"/>
                    </a:cubicBezTo>
                    <a:cubicBezTo>
                      <a:pt x="3" y="25"/>
                      <a:pt x="3" y="26"/>
                      <a:pt x="4" y="27"/>
                    </a:cubicBezTo>
                    <a:cubicBezTo>
                      <a:pt x="4" y="27"/>
                      <a:pt x="5" y="27"/>
                      <a:pt x="5" y="27"/>
                    </a:cubicBezTo>
                    <a:cubicBezTo>
                      <a:pt x="5" y="27"/>
                      <a:pt x="6" y="26"/>
                      <a:pt x="6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0" y="25"/>
                      <a:pt x="14" y="25"/>
                      <a:pt x="18" y="2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8"/>
                      <a:pt x="9" y="30"/>
                      <a:pt x="5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0" y="30"/>
                      <a:pt x="14" y="28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6" y="29"/>
                      <a:pt x="14" y="31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4"/>
                      <a:pt x="10" y="34"/>
                    </a:cubicBezTo>
                    <a:cubicBezTo>
                      <a:pt x="10" y="35"/>
                      <a:pt x="10" y="36"/>
                      <a:pt x="11" y="36"/>
                    </a:cubicBezTo>
                    <a:cubicBezTo>
                      <a:pt x="11" y="36"/>
                      <a:pt x="12" y="36"/>
                      <a:pt x="12" y="36"/>
                    </a:cubicBezTo>
                    <a:cubicBezTo>
                      <a:pt x="12" y="36"/>
                      <a:pt x="13" y="36"/>
                      <a:pt x="13" y="35"/>
                    </a:cubicBezTo>
                    <a:cubicBezTo>
                      <a:pt x="14" y="35"/>
                      <a:pt x="13" y="34"/>
                      <a:pt x="13" y="34"/>
                    </a:cubicBezTo>
                    <a:cubicBezTo>
                      <a:pt x="15" y="31"/>
                      <a:pt x="17" y="29"/>
                      <a:pt x="19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32"/>
                      <a:pt x="16" y="37"/>
                      <a:pt x="16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4" y="42"/>
                      <a:pt x="13" y="43"/>
                      <a:pt x="13" y="44"/>
                    </a:cubicBezTo>
                    <a:cubicBezTo>
                      <a:pt x="13" y="45"/>
                      <a:pt x="14" y="46"/>
                      <a:pt x="16" y="46"/>
                    </a:cubicBezTo>
                    <a:cubicBezTo>
                      <a:pt x="17" y="46"/>
                      <a:pt x="18" y="45"/>
                      <a:pt x="18" y="44"/>
                    </a:cubicBezTo>
                    <a:cubicBezTo>
                      <a:pt x="18" y="43"/>
                      <a:pt x="17" y="42"/>
                      <a:pt x="17" y="42"/>
                    </a:cubicBezTo>
                    <a:cubicBezTo>
                      <a:pt x="17" y="37"/>
                      <a:pt x="19" y="32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1"/>
                      <a:pt x="22" y="35"/>
                      <a:pt x="23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9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4" y="40"/>
                      <a:pt x="25" y="40"/>
                      <a:pt x="25" y="40"/>
                    </a:cubicBezTo>
                    <a:cubicBezTo>
                      <a:pt x="25" y="39"/>
                      <a:pt x="25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5"/>
                      <a:pt x="22" y="31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5" y="33"/>
                      <a:pt x="28" y="38"/>
                      <a:pt x="31" y="42"/>
                    </a:cubicBezTo>
                    <a:cubicBezTo>
                      <a:pt x="31" y="42"/>
                      <a:pt x="31" y="43"/>
                      <a:pt x="31" y="43"/>
                    </a:cubicBezTo>
                    <a:cubicBezTo>
                      <a:pt x="31" y="45"/>
                      <a:pt x="32" y="46"/>
                      <a:pt x="33" y="46"/>
                    </a:cubicBezTo>
                    <a:cubicBezTo>
                      <a:pt x="34" y="46"/>
                      <a:pt x="35" y="45"/>
                      <a:pt x="35" y="43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37"/>
                      <a:pt x="25" y="33"/>
                      <a:pt x="23" y="28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6" y="30"/>
                      <a:pt x="29" y="32"/>
                      <a:pt x="32" y="33"/>
                    </a:cubicBezTo>
                    <a:cubicBezTo>
                      <a:pt x="32" y="34"/>
                      <a:pt x="32" y="34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4"/>
                      <a:pt x="35" y="34"/>
                    </a:cubicBezTo>
                    <a:cubicBezTo>
                      <a:pt x="35" y="33"/>
                      <a:pt x="35" y="32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0" y="31"/>
                      <a:pt x="27" y="29"/>
                      <a:pt x="24" y="2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30" y="28"/>
                      <a:pt x="35" y="29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1"/>
                      <a:pt x="41" y="32"/>
                      <a:pt x="42" y="32"/>
                    </a:cubicBezTo>
                    <a:cubicBezTo>
                      <a:pt x="43" y="32"/>
                      <a:pt x="44" y="31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8"/>
                      <a:pt x="40" y="29"/>
                    </a:cubicBezTo>
                    <a:cubicBezTo>
                      <a:pt x="35" y="29"/>
                      <a:pt x="30" y="27"/>
                      <a:pt x="25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8" y="25"/>
                      <a:pt x="32" y="24"/>
                      <a:pt x="35" y="23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4"/>
                      <a:pt x="38" y="24"/>
                      <a:pt x="38" y="23"/>
                    </a:cubicBezTo>
                    <a:cubicBezTo>
                      <a:pt x="38" y="23"/>
                      <a:pt x="38" y="22"/>
                      <a:pt x="37" y="21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1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2" y="24"/>
                      <a:pt x="28" y="24"/>
                      <a:pt x="25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9" y="21"/>
                      <a:pt x="34" y="18"/>
                      <a:pt x="38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5"/>
                      <a:pt x="41" y="14"/>
                      <a:pt x="41" y="13"/>
                    </a:cubicBezTo>
                    <a:cubicBezTo>
                      <a:pt x="41" y="12"/>
                      <a:pt x="40" y="11"/>
                      <a:pt x="39" y="11"/>
                    </a:cubicBezTo>
                    <a:cubicBezTo>
                      <a:pt x="38" y="11"/>
                      <a:pt x="37" y="12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3" y="17"/>
                      <a:pt x="29" y="20"/>
                      <a:pt x="24" y="22"/>
                    </a:cubicBezTo>
                    <a:cubicBezTo>
                      <a:pt x="27" y="20"/>
                      <a:pt x="29" y="18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6"/>
                      <a:pt x="34" y="16"/>
                      <a:pt x="34" y="15"/>
                    </a:cubicBezTo>
                    <a:cubicBezTo>
                      <a:pt x="34" y="15"/>
                      <a:pt x="34" y="14"/>
                      <a:pt x="33" y="13"/>
                    </a:cubicBezTo>
                    <a:cubicBezTo>
                      <a:pt x="33" y="13"/>
                      <a:pt x="33" y="13"/>
                      <a:pt x="32" y="13"/>
                    </a:cubicBezTo>
                    <a:cubicBezTo>
                      <a:pt x="32" y="13"/>
                      <a:pt x="31" y="14"/>
                      <a:pt x="31" y="14"/>
                    </a:cubicBezTo>
                    <a:cubicBezTo>
                      <a:pt x="31" y="14"/>
                      <a:pt x="31" y="15"/>
                      <a:pt x="31" y="15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29" y="18"/>
                      <a:pt x="26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5" y="16"/>
                      <a:pt x="27" y="11"/>
                      <a:pt x="28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0" y="6"/>
                      <a:pt x="31" y="5"/>
                      <a:pt x="31" y="4"/>
                    </a:cubicBezTo>
                    <a:cubicBezTo>
                      <a:pt x="31" y="3"/>
                      <a:pt x="30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7" y="2"/>
                      <a:pt x="27" y="4"/>
                    </a:cubicBezTo>
                    <a:cubicBezTo>
                      <a:pt x="27" y="4"/>
                      <a:pt x="27" y="5"/>
                      <a:pt x="28" y="6"/>
                    </a:cubicBezTo>
                    <a:cubicBezTo>
                      <a:pt x="26" y="11"/>
                      <a:pt x="24" y="16"/>
                      <a:pt x="22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18"/>
                      <a:pt x="21" y="14"/>
                      <a:pt x="21" y="11"/>
                    </a:cubicBezTo>
                    <a:cubicBezTo>
                      <a:pt x="22" y="11"/>
                      <a:pt x="22" y="10"/>
                      <a:pt x="23" y="10"/>
                    </a:cubicBezTo>
                    <a:cubicBezTo>
                      <a:pt x="23" y="9"/>
                      <a:pt x="23" y="8"/>
                      <a:pt x="22" y="8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9"/>
                    </a:cubicBezTo>
                    <a:cubicBezTo>
                      <a:pt x="19" y="9"/>
                      <a:pt x="20" y="10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4"/>
                      <a:pt x="20" y="18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7" y="16"/>
                      <a:pt x="14" y="10"/>
                      <a:pt x="12" y="4"/>
                    </a:cubicBezTo>
                    <a:cubicBezTo>
                      <a:pt x="13" y="4"/>
                      <a:pt x="14" y="3"/>
                      <a:pt x="14" y="2"/>
                    </a:cubicBezTo>
                    <a:cubicBezTo>
                      <a:pt x="14" y="1"/>
                      <a:pt x="13" y="0"/>
                      <a:pt x="11" y="0"/>
                    </a:cubicBezTo>
                  </a:path>
                </a:pathLst>
              </a:custGeom>
              <a:solidFill>
                <a:srgbClr val="FFFFFF">
                  <a:alpha val="67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"/>
              <p:cNvSpPr>
                <a:spLocks/>
              </p:cNvSpPr>
              <p:nvPr userDrawn="1"/>
            </p:nvSpPr>
            <p:spPr bwMode="auto">
              <a:xfrm>
                <a:off x="374650" y="6729413"/>
                <a:ext cx="303213" cy="322262"/>
              </a:xfrm>
              <a:custGeom>
                <a:avLst/>
                <a:gdLst>
                  <a:gd name="T0" fmla="*/ 54 w 95"/>
                  <a:gd name="T1" fmla="*/ 8 h 101"/>
                  <a:gd name="T2" fmla="*/ 48 w 95"/>
                  <a:gd name="T3" fmla="*/ 43 h 101"/>
                  <a:gd name="T4" fmla="*/ 42 w 95"/>
                  <a:gd name="T5" fmla="*/ 16 h 101"/>
                  <a:gd name="T6" fmla="*/ 42 w 95"/>
                  <a:gd name="T7" fmla="*/ 22 h 101"/>
                  <a:gd name="T8" fmla="*/ 27 w 95"/>
                  <a:gd name="T9" fmla="*/ 15 h 101"/>
                  <a:gd name="T10" fmla="*/ 25 w 95"/>
                  <a:gd name="T11" fmla="*/ 8 h 101"/>
                  <a:gd name="T12" fmla="*/ 24 w 95"/>
                  <a:gd name="T13" fmla="*/ 16 h 101"/>
                  <a:gd name="T14" fmla="*/ 43 w 95"/>
                  <a:gd name="T15" fmla="*/ 44 h 101"/>
                  <a:gd name="T16" fmla="*/ 22 w 95"/>
                  <a:gd name="T17" fmla="*/ 27 h 101"/>
                  <a:gd name="T18" fmla="*/ 22 w 95"/>
                  <a:gd name="T19" fmla="*/ 33 h 101"/>
                  <a:gd name="T20" fmla="*/ 42 w 95"/>
                  <a:gd name="T21" fmla="*/ 45 h 101"/>
                  <a:gd name="T22" fmla="*/ 8 w 95"/>
                  <a:gd name="T23" fmla="*/ 38 h 101"/>
                  <a:gd name="T24" fmla="*/ 1 w 95"/>
                  <a:gd name="T25" fmla="*/ 44 h 101"/>
                  <a:gd name="T26" fmla="*/ 8 w 95"/>
                  <a:gd name="T27" fmla="*/ 42 h 101"/>
                  <a:gd name="T28" fmla="*/ 19 w 95"/>
                  <a:gd name="T29" fmla="*/ 47 h 101"/>
                  <a:gd name="T30" fmla="*/ 14 w 95"/>
                  <a:gd name="T31" fmla="*/ 48 h 101"/>
                  <a:gd name="T32" fmla="*/ 19 w 95"/>
                  <a:gd name="T33" fmla="*/ 49 h 101"/>
                  <a:gd name="T34" fmla="*/ 41 w 95"/>
                  <a:gd name="T35" fmla="*/ 52 h 101"/>
                  <a:gd name="T36" fmla="*/ 6 w 95"/>
                  <a:gd name="T37" fmla="*/ 65 h 101"/>
                  <a:gd name="T38" fmla="*/ 6 w 95"/>
                  <a:gd name="T39" fmla="*/ 73 h 101"/>
                  <a:gd name="T40" fmla="*/ 42 w 95"/>
                  <a:gd name="T41" fmla="*/ 53 h 101"/>
                  <a:gd name="T42" fmla="*/ 27 w 95"/>
                  <a:gd name="T43" fmla="*/ 69 h 101"/>
                  <a:gd name="T44" fmla="*/ 22 w 95"/>
                  <a:gd name="T45" fmla="*/ 73 h 101"/>
                  <a:gd name="T46" fmla="*/ 28 w 95"/>
                  <a:gd name="T47" fmla="*/ 71 h 101"/>
                  <a:gd name="T48" fmla="*/ 46 w 95"/>
                  <a:gd name="T49" fmla="*/ 56 h 101"/>
                  <a:gd name="T50" fmla="*/ 26 w 95"/>
                  <a:gd name="T51" fmla="*/ 93 h 101"/>
                  <a:gd name="T52" fmla="*/ 33 w 95"/>
                  <a:gd name="T53" fmla="*/ 99 h 101"/>
                  <a:gd name="T54" fmla="*/ 47 w 95"/>
                  <a:gd name="T55" fmla="*/ 60 h 101"/>
                  <a:gd name="T56" fmla="*/ 42 w 95"/>
                  <a:gd name="T57" fmla="*/ 81 h 101"/>
                  <a:gd name="T58" fmla="*/ 48 w 95"/>
                  <a:gd name="T59" fmla="*/ 79 h 101"/>
                  <a:gd name="T60" fmla="*/ 49 w 95"/>
                  <a:gd name="T61" fmla="*/ 56 h 101"/>
                  <a:gd name="T62" fmla="*/ 57 w 95"/>
                  <a:gd name="T63" fmla="*/ 96 h 101"/>
                  <a:gd name="T64" fmla="*/ 64 w 95"/>
                  <a:gd name="T65" fmla="*/ 89 h 101"/>
                  <a:gd name="T66" fmla="*/ 51 w 95"/>
                  <a:gd name="T67" fmla="*/ 55 h 101"/>
                  <a:gd name="T68" fmla="*/ 69 w 95"/>
                  <a:gd name="T69" fmla="*/ 73 h 101"/>
                  <a:gd name="T70" fmla="*/ 75 w 95"/>
                  <a:gd name="T71" fmla="*/ 71 h 101"/>
                  <a:gd name="T72" fmla="*/ 70 w 95"/>
                  <a:gd name="T73" fmla="*/ 70 h 101"/>
                  <a:gd name="T74" fmla="*/ 86 w 95"/>
                  <a:gd name="T75" fmla="*/ 64 h 101"/>
                  <a:gd name="T76" fmla="*/ 93 w 95"/>
                  <a:gd name="T77" fmla="*/ 68 h 101"/>
                  <a:gd name="T78" fmla="*/ 87 w 95"/>
                  <a:gd name="T79" fmla="*/ 61 h 101"/>
                  <a:gd name="T80" fmla="*/ 54 w 95"/>
                  <a:gd name="T81" fmla="*/ 51 h 101"/>
                  <a:gd name="T82" fmla="*/ 76 w 95"/>
                  <a:gd name="T83" fmla="*/ 52 h 101"/>
                  <a:gd name="T84" fmla="*/ 75 w 95"/>
                  <a:gd name="T85" fmla="*/ 45 h 101"/>
                  <a:gd name="T86" fmla="*/ 58 w 95"/>
                  <a:gd name="T87" fmla="*/ 49 h 101"/>
                  <a:gd name="T88" fmla="*/ 81 w 95"/>
                  <a:gd name="T89" fmla="*/ 32 h 101"/>
                  <a:gd name="T90" fmla="*/ 87 w 95"/>
                  <a:gd name="T91" fmla="*/ 33 h 101"/>
                  <a:gd name="T92" fmla="*/ 81 w 95"/>
                  <a:gd name="T93" fmla="*/ 26 h 101"/>
                  <a:gd name="T94" fmla="*/ 53 w 95"/>
                  <a:gd name="T95" fmla="*/ 46 h 101"/>
                  <a:gd name="T96" fmla="*/ 66 w 95"/>
                  <a:gd name="T97" fmla="*/ 28 h 101"/>
                  <a:gd name="T98" fmla="*/ 64 w 95"/>
                  <a:gd name="T99" fmla="*/ 22 h 101"/>
                  <a:gd name="T100" fmla="*/ 51 w 95"/>
                  <a:gd name="T101" fmla="*/ 44 h 101"/>
                  <a:gd name="T102" fmla="*/ 61 w 95"/>
                  <a:gd name="T103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" h="101">
                    <a:moveTo>
                      <a:pt x="58" y="0"/>
                    </a:moveTo>
                    <a:cubicBezTo>
                      <a:pt x="57" y="0"/>
                      <a:pt x="55" y="1"/>
                      <a:pt x="55" y="2"/>
                    </a:cubicBezTo>
                    <a:cubicBezTo>
                      <a:pt x="53" y="4"/>
                      <a:pt x="53" y="6"/>
                      <a:pt x="54" y="8"/>
                    </a:cubicBezTo>
                    <a:cubicBezTo>
                      <a:pt x="55" y="9"/>
                      <a:pt x="55" y="9"/>
                      <a:pt x="56" y="9"/>
                    </a:cubicBezTo>
                    <a:cubicBezTo>
                      <a:pt x="55" y="20"/>
                      <a:pt x="53" y="32"/>
                      <a:pt x="50" y="43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7" y="35"/>
                      <a:pt x="46" y="28"/>
                      <a:pt x="43" y="21"/>
                    </a:cubicBezTo>
                    <a:cubicBezTo>
                      <a:pt x="45" y="21"/>
                      <a:pt x="45" y="19"/>
                      <a:pt x="45" y="18"/>
                    </a:cubicBezTo>
                    <a:cubicBezTo>
                      <a:pt x="44" y="17"/>
                      <a:pt x="43" y="16"/>
                      <a:pt x="4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39" y="17"/>
                      <a:pt x="39" y="18"/>
                      <a:pt x="39" y="20"/>
                    </a:cubicBezTo>
                    <a:cubicBezTo>
                      <a:pt x="40" y="21"/>
                      <a:pt x="41" y="21"/>
                      <a:pt x="42" y="22"/>
                    </a:cubicBezTo>
                    <a:cubicBezTo>
                      <a:pt x="44" y="28"/>
                      <a:pt x="46" y="35"/>
                      <a:pt x="46" y="42"/>
                    </a:cubicBezTo>
                    <a:cubicBezTo>
                      <a:pt x="46" y="42"/>
                      <a:pt x="45" y="42"/>
                      <a:pt x="45" y="43"/>
                    </a:cubicBezTo>
                    <a:cubicBezTo>
                      <a:pt x="40" y="32"/>
                      <a:pt x="34" y="23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9" y="13"/>
                      <a:pt x="29" y="11"/>
                      <a:pt x="27" y="9"/>
                    </a:cubicBezTo>
                    <a:cubicBezTo>
                      <a:pt x="27" y="8"/>
                      <a:pt x="26" y="8"/>
                      <a:pt x="25" y="8"/>
                    </a:cubicBezTo>
                    <a:cubicBezTo>
                      <a:pt x="24" y="8"/>
                      <a:pt x="23" y="8"/>
                      <a:pt x="22" y="9"/>
                    </a:cubicBezTo>
                    <a:cubicBezTo>
                      <a:pt x="20" y="11"/>
                      <a:pt x="20" y="13"/>
                      <a:pt x="22" y="15"/>
                    </a:cubicBezTo>
                    <a:cubicBezTo>
                      <a:pt x="22" y="16"/>
                      <a:pt x="23" y="16"/>
                      <a:pt x="24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33" y="23"/>
                      <a:pt x="39" y="33"/>
                      <a:pt x="44" y="43"/>
                    </a:cubicBezTo>
                    <a:cubicBezTo>
                      <a:pt x="43" y="43"/>
                      <a:pt x="43" y="43"/>
                      <a:pt x="43" y="44"/>
                    </a:cubicBezTo>
                    <a:cubicBezTo>
                      <a:pt x="37" y="39"/>
                      <a:pt x="31" y="34"/>
                      <a:pt x="25" y="31"/>
                    </a:cubicBezTo>
                    <a:cubicBezTo>
                      <a:pt x="25" y="30"/>
                      <a:pt x="25" y="30"/>
                      <a:pt x="25" y="29"/>
                    </a:cubicBezTo>
                    <a:cubicBezTo>
                      <a:pt x="24" y="28"/>
                      <a:pt x="23" y="27"/>
                      <a:pt x="22" y="27"/>
                    </a:cubicBezTo>
                    <a:cubicBezTo>
                      <a:pt x="22" y="27"/>
                      <a:pt x="21" y="27"/>
                      <a:pt x="21" y="27"/>
                    </a:cubicBezTo>
                    <a:cubicBezTo>
                      <a:pt x="19" y="28"/>
                      <a:pt x="19" y="29"/>
                      <a:pt x="19" y="31"/>
                    </a:cubicBezTo>
                    <a:cubicBezTo>
                      <a:pt x="20" y="32"/>
                      <a:pt x="21" y="33"/>
                      <a:pt x="22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3"/>
                      <a:pt x="24" y="32"/>
                      <a:pt x="25" y="32"/>
                    </a:cubicBezTo>
                    <a:cubicBezTo>
                      <a:pt x="31" y="35"/>
                      <a:pt x="36" y="40"/>
                      <a:pt x="42" y="45"/>
                    </a:cubicBezTo>
                    <a:cubicBezTo>
                      <a:pt x="41" y="45"/>
                      <a:pt x="41" y="46"/>
                      <a:pt x="41" y="46"/>
                    </a:cubicBezTo>
                    <a:cubicBezTo>
                      <a:pt x="30" y="43"/>
                      <a:pt x="19" y="40"/>
                      <a:pt x="8" y="39"/>
                    </a:cubicBezTo>
                    <a:cubicBezTo>
                      <a:pt x="8" y="39"/>
                      <a:pt x="8" y="38"/>
                      <a:pt x="8" y="38"/>
                    </a:cubicBezTo>
                    <a:cubicBezTo>
                      <a:pt x="7" y="37"/>
                      <a:pt x="6" y="37"/>
                      <a:pt x="5" y="37"/>
                    </a:cubicBezTo>
                    <a:cubicBezTo>
                      <a:pt x="3" y="37"/>
                      <a:pt x="2" y="37"/>
                      <a:pt x="1" y="38"/>
                    </a:cubicBezTo>
                    <a:cubicBezTo>
                      <a:pt x="0" y="40"/>
                      <a:pt x="0" y="43"/>
                      <a:pt x="1" y="44"/>
                    </a:cubicBezTo>
                    <a:cubicBezTo>
                      <a:pt x="2" y="45"/>
                      <a:pt x="3" y="45"/>
                      <a:pt x="4" y="45"/>
                    </a:cubicBezTo>
                    <a:cubicBezTo>
                      <a:pt x="5" y="45"/>
                      <a:pt x="6" y="45"/>
                      <a:pt x="7" y="44"/>
                    </a:cubicBezTo>
                    <a:cubicBezTo>
                      <a:pt x="8" y="43"/>
                      <a:pt x="8" y="43"/>
                      <a:pt x="8" y="42"/>
                    </a:cubicBezTo>
                    <a:cubicBezTo>
                      <a:pt x="19" y="43"/>
                      <a:pt x="29" y="45"/>
                      <a:pt x="40" y="48"/>
                    </a:cubicBezTo>
                    <a:cubicBezTo>
                      <a:pt x="33" y="48"/>
                      <a:pt x="26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6"/>
                      <a:pt x="18" y="45"/>
                      <a:pt x="16" y="45"/>
                    </a:cubicBezTo>
                    <a:cubicBezTo>
                      <a:pt x="16" y="45"/>
                      <a:pt x="16" y="45"/>
                      <a:pt x="15" y="45"/>
                    </a:cubicBezTo>
                    <a:cubicBezTo>
                      <a:pt x="14" y="45"/>
                      <a:pt x="13" y="47"/>
                      <a:pt x="14" y="48"/>
                    </a:cubicBezTo>
                    <a:cubicBezTo>
                      <a:pt x="14" y="50"/>
                      <a:pt x="15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8" y="50"/>
                      <a:pt x="19" y="50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6" y="49"/>
                      <a:pt x="33" y="49"/>
                      <a:pt x="41" y="50"/>
                    </a:cubicBezTo>
                    <a:cubicBezTo>
                      <a:pt x="41" y="50"/>
                      <a:pt x="41" y="51"/>
                      <a:pt x="41" y="52"/>
                    </a:cubicBezTo>
                    <a:cubicBezTo>
                      <a:pt x="31" y="57"/>
                      <a:pt x="20" y="61"/>
                      <a:pt x="10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65"/>
                      <a:pt x="7" y="65"/>
                      <a:pt x="6" y="65"/>
                    </a:cubicBezTo>
                    <a:cubicBezTo>
                      <a:pt x="5" y="65"/>
                      <a:pt x="4" y="65"/>
                      <a:pt x="3" y="66"/>
                    </a:cubicBezTo>
                    <a:cubicBezTo>
                      <a:pt x="1" y="67"/>
                      <a:pt x="1" y="70"/>
                      <a:pt x="2" y="72"/>
                    </a:cubicBezTo>
                    <a:cubicBezTo>
                      <a:pt x="3" y="73"/>
                      <a:pt x="5" y="73"/>
                      <a:pt x="6" y="73"/>
                    </a:cubicBezTo>
                    <a:cubicBezTo>
                      <a:pt x="7" y="73"/>
                      <a:pt x="8" y="73"/>
                      <a:pt x="9" y="72"/>
                    </a:cubicBezTo>
                    <a:cubicBezTo>
                      <a:pt x="10" y="71"/>
                      <a:pt x="11" y="70"/>
                      <a:pt x="10" y="68"/>
                    </a:cubicBezTo>
                    <a:cubicBezTo>
                      <a:pt x="21" y="63"/>
                      <a:pt x="31" y="58"/>
                      <a:pt x="42" y="53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38" y="60"/>
                      <a:pt x="32" y="65"/>
                      <a:pt x="27" y="69"/>
                    </a:cubicBezTo>
                    <a:cubicBezTo>
                      <a:pt x="26" y="69"/>
                      <a:pt x="25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2" y="69"/>
                      <a:pt x="21" y="71"/>
                      <a:pt x="22" y="73"/>
                    </a:cubicBezTo>
                    <a:cubicBezTo>
                      <a:pt x="23" y="74"/>
                      <a:pt x="24" y="75"/>
                      <a:pt x="25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8" y="74"/>
                      <a:pt x="29" y="73"/>
                      <a:pt x="28" y="7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34" y="67"/>
                      <a:pt x="39" y="61"/>
                      <a:pt x="45" y="55"/>
                    </a:cubicBezTo>
                    <a:cubicBezTo>
                      <a:pt x="45" y="56"/>
                      <a:pt x="46" y="56"/>
                      <a:pt x="46" y="56"/>
                    </a:cubicBezTo>
                    <a:cubicBezTo>
                      <a:pt x="42" y="69"/>
                      <a:pt x="37" y="81"/>
                      <a:pt x="31" y="92"/>
                    </a:cubicBezTo>
                    <a:cubicBezTo>
                      <a:pt x="30" y="92"/>
                      <a:pt x="30" y="92"/>
                      <a:pt x="29" y="92"/>
                    </a:cubicBezTo>
                    <a:cubicBezTo>
                      <a:pt x="28" y="92"/>
                      <a:pt x="27" y="92"/>
                      <a:pt x="26" y="93"/>
                    </a:cubicBezTo>
                    <a:cubicBezTo>
                      <a:pt x="24" y="95"/>
                      <a:pt x="24" y="98"/>
                      <a:pt x="26" y="99"/>
                    </a:cubicBezTo>
                    <a:cubicBezTo>
                      <a:pt x="27" y="100"/>
                      <a:pt x="28" y="101"/>
                      <a:pt x="30" y="101"/>
                    </a:cubicBezTo>
                    <a:cubicBezTo>
                      <a:pt x="31" y="101"/>
                      <a:pt x="32" y="100"/>
                      <a:pt x="33" y="99"/>
                    </a:cubicBezTo>
                    <a:cubicBezTo>
                      <a:pt x="35" y="98"/>
                      <a:pt x="35" y="95"/>
                      <a:pt x="33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8" y="83"/>
                      <a:pt x="43" y="72"/>
                      <a:pt x="47" y="60"/>
                    </a:cubicBezTo>
                    <a:cubicBezTo>
                      <a:pt x="46" y="66"/>
                      <a:pt x="46" y="71"/>
                      <a:pt x="45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2" y="77"/>
                      <a:pt x="42" y="79"/>
                      <a:pt x="42" y="81"/>
                    </a:cubicBezTo>
                    <a:cubicBezTo>
                      <a:pt x="43" y="82"/>
                      <a:pt x="44" y="83"/>
                      <a:pt x="46" y="83"/>
                    </a:cubicBezTo>
                    <a:cubicBezTo>
                      <a:pt x="46" y="83"/>
                      <a:pt x="46" y="83"/>
                      <a:pt x="47" y="83"/>
                    </a:cubicBezTo>
                    <a:cubicBezTo>
                      <a:pt x="48" y="82"/>
                      <a:pt x="49" y="80"/>
                      <a:pt x="48" y="79"/>
                    </a:cubicBezTo>
                    <a:cubicBezTo>
                      <a:pt x="48" y="78"/>
                      <a:pt x="47" y="77"/>
                      <a:pt x="47" y="77"/>
                    </a:cubicBezTo>
                    <a:cubicBezTo>
                      <a:pt x="48" y="70"/>
                      <a:pt x="49" y="63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4" y="67"/>
                      <a:pt x="57" y="78"/>
                      <a:pt x="59" y="88"/>
                    </a:cubicBezTo>
                    <a:cubicBezTo>
                      <a:pt x="58" y="89"/>
                      <a:pt x="57" y="89"/>
                      <a:pt x="57" y="90"/>
                    </a:cubicBezTo>
                    <a:cubicBezTo>
                      <a:pt x="55" y="91"/>
                      <a:pt x="55" y="94"/>
                      <a:pt x="57" y="96"/>
                    </a:cubicBezTo>
                    <a:cubicBezTo>
                      <a:pt x="58" y="97"/>
                      <a:pt x="59" y="98"/>
                      <a:pt x="60" y="98"/>
                    </a:cubicBezTo>
                    <a:cubicBezTo>
                      <a:pt x="61" y="98"/>
                      <a:pt x="63" y="97"/>
                      <a:pt x="64" y="96"/>
                    </a:cubicBezTo>
                    <a:cubicBezTo>
                      <a:pt x="65" y="94"/>
                      <a:pt x="65" y="91"/>
                      <a:pt x="64" y="89"/>
                    </a:cubicBezTo>
                    <a:cubicBezTo>
                      <a:pt x="63" y="89"/>
                      <a:pt x="62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58" y="78"/>
                      <a:pt x="55" y="66"/>
                      <a:pt x="51" y="55"/>
                    </a:cubicBezTo>
                    <a:cubicBezTo>
                      <a:pt x="51" y="55"/>
                      <a:pt x="52" y="55"/>
                      <a:pt x="52" y="54"/>
                    </a:cubicBezTo>
                    <a:cubicBezTo>
                      <a:pt x="58" y="60"/>
                      <a:pt x="63" y="65"/>
                      <a:pt x="69" y="70"/>
                    </a:cubicBezTo>
                    <a:cubicBezTo>
                      <a:pt x="69" y="71"/>
                      <a:pt x="68" y="72"/>
                      <a:pt x="69" y="73"/>
                    </a:cubicBezTo>
                    <a:cubicBezTo>
                      <a:pt x="69" y="75"/>
                      <a:pt x="71" y="76"/>
                      <a:pt x="72" y="76"/>
                    </a:cubicBezTo>
                    <a:cubicBezTo>
                      <a:pt x="73" y="76"/>
                      <a:pt x="73" y="76"/>
                      <a:pt x="73" y="75"/>
                    </a:cubicBezTo>
                    <a:cubicBezTo>
                      <a:pt x="75" y="75"/>
                      <a:pt x="76" y="73"/>
                      <a:pt x="75" y="71"/>
                    </a:cubicBezTo>
                    <a:cubicBezTo>
                      <a:pt x="75" y="70"/>
                      <a:pt x="73" y="69"/>
                      <a:pt x="72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64" y="65"/>
                      <a:pt x="59" y="59"/>
                      <a:pt x="53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64" y="57"/>
                      <a:pt x="75" y="61"/>
                      <a:pt x="86" y="64"/>
                    </a:cubicBezTo>
                    <a:cubicBezTo>
                      <a:pt x="86" y="65"/>
                      <a:pt x="86" y="66"/>
                      <a:pt x="87" y="67"/>
                    </a:cubicBezTo>
                    <a:cubicBezTo>
                      <a:pt x="88" y="68"/>
                      <a:pt x="89" y="69"/>
                      <a:pt x="90" y="69"/>
                    </a:cubicBezTo>
                    <a:cubicBezTo>
                      <a:pt x="92" y="69"/>
                      <a:pt x="93" y="68"/>
                      <a:pt x="93" y="68"/>
                    </a:cubicBezTo>
                    <a:cubicBezTo>
                      <a:pt x="95" y="66"/>
                      <a:pt x="95" y="63"/>
                      <a:pt x="93" y="62"/>
                    </a:cubicBezTo>
                    <a:cubicBezTo>
                      <a:pt x="92" y="61"/>
                      <a:pt x="91" y="60"/>
                      <a:pt x="90" y="60"/>
                    </a:cubicBezTo>
                    <a:cubicBezTo>
                      <a:pt x="89" y="60"/>
                      <a:pt x="88" y="61"/>
                      <a:pt x="87" y="61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76" y="59"/>
                      <a:pt x="65" y="55"/>
                      <a:pt x="54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7" y="51"/>
                      <a:pt x="58" y="51"/>
                    </a:cubicBezTo>
                    <a:cubicBezTo>
                      <a:pt x="63" y="51"/>
                      <a:pt x="68" y="50"/>
                      <a:pt x="73" y="50"/>
                    </a:cubicBezTo>
                    <a:cubicBezTo>
                      <a:pt x="74" y="51"/>
                      <a:pt x="75" y="52"/>
                      <a:pt x="76" y="52"/>
                    </a:cubicBezTo>
                    <a:cubicBezTo>
                      <a:pt x="76" y="52"/>
                      <a:pt x="77" y="52"/>
                      <a:pt x="77" y="52"/>
                    </a:cubicBezTo>
                    <a:cubicBezTo>
                      <a:pt x="79" y="51"/>
                      <a:pt x="79" y="49"/>
                      <a:pt x="79" y="48"/>
                    </a:cubicBezTo>
                    <a:cubicBezTo>
                      <a:pt x="78" y="46"/>
                      <a:pt x="77" y="45"/>
                      <a:pt x="75" y="45"/>
                    </a:cubicBezTo>
                    <a:cubicBezTo>
                      <a:pt x="75" y="45"/>
                      <a:pt x="75" y="45"/>
                      <a:pt x="74" y="45"/>
                    </a:cubicBezTo>
                    <a:cubicBezTo>
                      <a:pt x="73" y="46"/>
                      <a:pt x="73" y="47"/>
                      <a:pt x="73" y="48"/>
                    </a:cubicBezTo>
                    <a:cubicBezTo>
                      <a:pt x="68" y="49"/>
                      <a:pt x="63" y="49"/>
                      <a:pt x="58" y="49"/>
                    </a:cubicBezTo>
                    <a:cubicBezTo>
                      <a:pt x="56" y="49"/>
                      <a:pt x="55" y="49"/>
                      <a:pt x="54" y="49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43"/>
                      <a:pt x="72" y="38"/>
                      <a:pt x="81" y="32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2" y="33"/>
                      <a:pt x="83" y="34"/>
                      <a:pt x="84" y="34"/>
                    </a:cubicBezTo>
                    <a:cubicBezTo>
                      <a:pt x="85" y="34"/>
                      <a:pt x="86" y="33"/>
                      <a:pt x="87" y="33"/>
                    </a:cubicBezTo>
                    <a:cubicBezTo>
                      <a:pt x="89" y="31"/>
                      <a:pt x="89" y="28"/>
                      <a:pt x="87" y="26"/>
                    </a:cubicBezTo>
                    <a:cubicBezTo>
                      <a:pt x="86" y="25"/>
                      <a:pt x="85" y="25"/>
                      <a:pt x="84" y="25"/>
                    </a:cubicBezTo>
                    <a:cubicBezTo>
                      <a:pt x="83" y="25"/>
                      <a:pt x="82" y="25"/>
                      <a:pt x="81" y="26"/>
                    </a:cubicBezTo>
                    <a:cubicBezTo>
                      <a:pt x="79" y="27"/>
                      <a:pt x="79" y="29"/>
                      <a:pt x="80" y="31"/>
                    </a:cubicBezTo>
                    <a:cubicBezTo>
                      <a:pt x="71" y="37"/>
                      <a:pt x="62" y="42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7" y="40"/>
                      <a:pt x="61" y="34"/>
                      <a:pt x="64" y="28"/>
                    </a:cubicBezTo>
                    <a:cubicBezTo>
                      <a:pt x="64" y="28"/>
                      <a:pt x="65" y="28"/>
                      <a:pt x="65" y="28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68" y="28"/>
                      <a:pt x="68" y="26"/>
                      <a:pt x="68" y="24"/>
                    </a:cubicBezTo>
                    <a:cubicBezTo>
                      <a:pt x="67" y="23"/>
                      <a:pt x="66" y="22"/>
                      <a:pt x="65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2" y="23"/>
                      <a:pt x="61" y="24"/>
                      <a:pt x="62" y="26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59" y="33"/>
                      <a:pt x="56" y="38"/>
                      <a:pt x="51" y="44"/>
                    </a:cubicBezTo>
                    <a:cubicBezTo>
                      <a:pt x="55" y="32"/>
                      <a:pt x="57" y="21"/>
                      <a:pt x="58" y="9"/>
                    </a:cubicBezTo>
                    <a:cubicBezTo>
                      <a:pt x="59" y="9"/>
                      <a:pt x="60" y="9"/>
                      <a:pt x="61" y="8"/>
                    </a:cubicBezTo>
                    <a:cubicBezTo>
                      <a:pt x="63" y="6"/>
                      <a:pt x="63" y="3"/>
                      <a:pt x="61" y="2"/>
                    </a:cubicBezTo>
                    <a:cubicBezTo>
                      <a:pt x="60" y="1"/>
                      <a:pt x="59" y="0"/>
                      <a:pt x="58" y="0"/>
                    </a:cubicBez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"/>
              <p:cNvSpPr>
                <a:spLocks/>
              </p:cNvSpPr>
              <p:nvPr userDrawn="1"/>
            </p:nvSpPr>
            <p:spPr bwMode="auto">
              <a:xfrm>
                <a:off x="4473575" y="5000625"/>
                <a:ext cx="188913" cy="196850"/>
              </a:xfrm>
              <a:custGeom>
                <a:avLst/>
                <a:gdLst>
                  <a:gd name="T0" fmla="*/ 16 w 59"/>
                  <a:gd name="T1" fmla="*/ 6 h 62"/>
                  <a:gd name="T2" fmla="*/ 18 w 59"/>
                  <a:gd name="T3" fmla="*/ 19 h 62"/>
                  <a:gd name="T4" fmla="*/ 16 w 59"/>
                  <a:gd name="T5" fmla="*/ 16 h 62"/>
                  <a:gd name="T6" fmla="*/ 16 w 59"/>
                  <a:gd name="T7" fmla="*/ 20 h 62"/>
                  <a:gd name="T8" fmla="*/ 25 w 59"/>
                  <a:gd name="T9" fmla="*/ 31 h 62"/>
                  <a:gd name="T10" fmla="*/ 3 w 59"/>
                  <a:gd name="T11" fmla="*/ 15 h 62"/>
                  <a:gd name="T12" fmla="*/ 5 w 59"/>
                  <a:gd name="T13" fmla="*/ 21 h 62"/>
                  <a:gd name="T14" fmla="*/ 9 w 59"/>
                  <a:gd name="T15" fmla="*/ 33 h 62"/>
                  <a:gd name="T16" fmla="*/ 5 w 59"/>
                  <a:gd name="T17" fmla="*/ 33 h 62"/>
                  <a:gd name="T18" fmla="*/ 9 w 59"/>
                  <a:gd name="T19" fmla="*/ 34 h 62"/>
                  <a:gd name="T20" fmla="*/ 25 w 59"/>
                  <a:gd name="T21" fmla="*/ 34 h 62"/>
                  <a:gd name="T22" fmla="*/ 0 w 59"/>
                  <a:gd name="T23" fmla="*/ 45 h 62"/>
                  <a:gd name="T24" fmla="*/ 5 w 59"/>
                  <a:gd name="T25" fmla="*/ 45 h 62"/>
                  <a:gd name="T26" fmla="*/ 17 w 59"/>
                  <a:gd name="T27" fmla="*/ 44 h 62"/>
                  <a:gd name="T28" fmla="*/ 16 w 59"/>
                  <a:gd name="T29" fmla="*/ 48 h 62"/>
                  <a:gd name="T30" fmla="*/ 18 w 59"/>
                  <a:gd name="T31" fmla="*/ 45 h 62"/>
                  <a:gd name="T32" fmla="*/ 22 w 59"/>
                  <a:gd name="T33" fmla="*/ 56 h 62"/>
                  <a:gd name="T34" fmla="*/ 22 w 59"/>
                  <a:gd name="T35" fmla="*/ 62 h 62"/>
                  <a:gd name="T36" fmla="*/ 28 w 59"/>
                  <a:gd name="T37" fmla="*/ 37 h 62"/>
                  <a:gd name="T38" fmla="*/ 30 w 59"/>
                  <a:gd name="T39" fmla="*/ 51 h 62"/>
                  <a:gd name="T40" fmla="*/ 34 w 59"/>
                  <a:gd name="T41" fmla="*/ 53 h 62"/>
                  <a:gd name="T42" fmla="*/ 30 w 59"/>
                  <a:gd name="T43" fmla="*/ 37 h 62"/>
                  <a:gd name="T44" fmla="*/ 42 w 59"/>
                  <a:gd name="T45" fmla="*/ 58 h 62"/>
                  <a:gd name="T46" fmla="*/ 45 w 59"/>
                  <a:gd name="T47" fmla="*/ 55 h 62"/>
                  <a:gd name="T48" fmla="*/ 32 w 59"/>
                  <a:gd name="T49" fmla="*/ 36 h 62"/>
                  <a:gd name="T50" fmla="*/ 46 w 59"/>
                  <a:gd name="T51" fmla="*/ 46 h 62"/>
                  <a:gd name="T52" fmla="*/ 46 w 59"/>
                  <a:gd name="T53" fmla="*/ 43 h 62"/>
                  <a:gd name="T54" fmla="*/ 33 w 59"/>
                  <a:gd name="T55" fmla="*/ 35 h 62"/>
                  <a:gd name="T56" fmla="*/ 57 w 59"/>
                  <a:gd name="T57" fmla="*/ 42 h 62"/>
                  <a:gd name="T58" fmla="*/ 54 w 59"/>
                  <a:gd name="T59" fmla="*/ 39 h 62"/>
                  <a:gd name="T60" fmla="*/ 48 w 59"/>
                  <a:gd name="T61" fmla="*/ 31 h 62"/>
                  <a:gd name="T62" fmla="*/ 51 w 59"/>
                  <a:gd name="T63" fmla="*/ 31 h 62"/>
                  <a:gd name="T64" fmla="*/ 48 w 59"/>
                  <a:gd name="T65" fmla="*/ 29 h 62"/>
                  <a:gd name="T66" fmla="*/ 34 w 59"/>
                  <a:gd name="T67" fmla="*/ 31 h 62"/>
                  <a:gd name="T68" fmla="*/ 55 w 59"/>
                  <a:gd name="T69" fmla="*/ 17 h 62"/>
                  <a:gd name="T70" fmla="*/ 50 w 59"/>
                  <a:gd name="T71" fmla="*/ 18 h 62"/>
                  <a:gd name="T72" fmla="*/ 43 w 59"/>
                  <a:gd name="T73" fmla="*/ 21 h 62"/>
                  <a:gd name="T74" fmla="*/ 45 w 59"/>
                  <a:gd name="T75" fmla="*/ 18 h 62"/>
                  <a:gd name="T76" fmla="*/ 42 w 59"/>
                  <a:gd name="T77" fmla="*/ 20 h 62"/>
                  <a:gd name="T78" fmla="*/ 31 w 59"/>
                  <a:gd name="T79" fmla="*/ 29 h 62"/>
                  <a:gd name="T80" fmla="*/ 39 w 59"/>
                  <a:gd name="T81" fmla="*/ 8 h 62"/>
                  <a:gd name="T82" fmla="*/ 39 w 59"/>
                  <a:gd name="T83" fmla="*/ 2 h 62"/>
                  <a:gd name="T84" fmla="*/ 30 w 59"/>
                  <a:gd name="T85" fmla="*/ 29 h 62"/>
                  <a:gd name="T86" fmla="*/ 29 w 59"/>
                  <a:gd name="T87" fmla="*/ 14 h 62"/>
                  <a:gd name="T88" fmla="*/ 29 w 59"/>
                  <a:gd name="T89" fmla="*/ 10 h 62"/>
                  <a:gd name="T90" fmla="*/ 28 w 59"/>
                  <a:gd name="T91" fmla="*/ 14 h 62"/>
                  <a:gd name="T92" fmla="*/ 17 w 59"/>
                  <a:gd name="T93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9" h="62">
                    <a:moveTo>
                      <a:pt x="16" y="0"/>
                    </a:moveTo>
                    <a:cubicBezTo>
                      <a:pt x="14" y="0"/>
                      <a:pt x="13" y="1"/>
                      <a:pt x="13" y="3"/>
                    </a:cubicBezTo>
                    <a:cubicBezTo>
                      <a:pt x="13" y="5"/>
                      <a:pt x="14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13"/>
                      <a:pt x="21" y="20"/>
                      <a:pt x="25" y="28"/>
                    </a:cubicBezTo>
                    <a:cubicBezTo>
                      <a:pt x="22" y="25"/>
                      <a:pt x="20" y="22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8" y="16"/>
                      <a:pt x="17" y="16"/>
                    </a:cubicBezTo>
                    <a:cubicBezTo>
                      <a:pt x="17" y="16"/>
                      <a:pt x="16" y="16"/>
                      <a:pt x="16" y="16"/>
                    </a:cubicBezTo>
                    <a:cubicBezTo>
                      <a:pt x="15" y="16"/>
                      <a:pt x="15" y="16"/>
                      <a:pt x="14" y="17"/>
                    </a:cubicBezTo>
                    <a:cubicBezTo>
                      <a:pt x="14" y="18"/>
                      <a:pt x="14" y="19"/>
                      <a:pt x="15" y="20"/>
                    </a:cubicBezTo>
                    <a:cubicBezTo>
                      <a:pt x="15" y="20"/>
                      <a:pt x="16" y="20"/>
                      <a:pt x="16" y="20"/>
                    </a:cubicBezTo>
                    <a:cubicBezTo>
                      <a:pt x="16" y="20"/>
                      <a:pt x="17" y="20"/>
                      <a:pt x="17" y="20"/>
                    </a:cubicBezTo>
                    <a:cubicBezTo>
                      <a:pt x="19" y="23"/>
                      <a:pt x="22" y="27"/>
                      <a:pt x="26" y="3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18" y="27"/>
                      <a:pt x="12" y="24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7"/>
                      <a:pt x="5" y="15"/>
                      <a:pt x="3" y="15"/>
                    </a:cubicBezTo>
                    <a:cubicBezTo>
                      <a:pt x="2" y="15"/>
                      <a:pt x="0" y="17"/>
                      <a:pt x="0" y="19"/>
                    </a:cubicBezTo>
                    <a:cubicBezTo>
                      <a:pt x="0" y="20"/>
                      <a:pt x="2" y="22"/>
                      <a:pt x="3" y="22"/>
                    </a:cubicBezTo>
                    <a:cubicBezTo>
                      <a:pt x="4" y="22"/>
                      <a:pt x="5" y="21"/>
                      <a:pt x="5" y="21"/>
                    </a:cubicBezTo>
                    <a:cubicBezTo>
                      <a:pt x="11" y="25"/>
                      <a:pt x="18" y="28"/>
                      <a:pt x="25" y="31"/>
                    </a:cubicBezTo>
                    <a:cubicBezTo>
                      <a:pt x="25" y="32"/>
                      <a:pt x="25" y="32"/>
                      <a:pt x="25" y="33"/>
                    </a:cubicBezTo>
                    <a:cubicBezTo>
                      <a:pt x="20" y="33"/>
                      <a:pt x="14" y="33"/>
                      <a:pt x="9" y="33"/>
                    </a:cubicBezTo>
                    <a:cubicBezTo>
                      <a:pt x="9" y="32"/>
                      <a:pt x="9" y="32"/>
                      <a:pt x="8" y="32"/>
                    </a:cubicBezTo>
                    <a:cubicBezTo>
                      <a:pt x="8" y="31"/>
                      <a:pt x="8" y="31"/>
                      <a:pt x="7" y="31"/>
                    </a:cubicBezTo>
                    <a:cubicBezTo>
                      <a:pt x="6" y="31"/>
                      <a:pt x="6" y="32"/>
                      <a:pt x="5" y="33"/>
                    </a:cubicBezTo>
                    <a:cubicBezTo>
                      <a:pt x="5" y="34"/>
                      <a:pt x="5" y="35"/>
                      <a:pt x="6" y="35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9" y="35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4" y="33"/>
                      <a:pt x="20" y="33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8" y="37"/>
                      <a:pt x="11" y="40"/>
                      <a:pt x="5" y="44"/>
                    </a:cubicBezTo>
                    <a:cubicBezTo>
                      <a:pt x="4" y="43"/>
                      <a:pt x="3" y="43"/>
                      <a:pt x="2" y="43"/>
                    </a:cubicBezTo>
                    <a:cubicBezTo>
                      <a:pt x="1" y="43"/>
                      <a:pt x="0" y="44"/>
                      <a:pt x="0" y="45"/>
                    </a:cubicBezTo>
                    <a:cubicBezTo>
                      <a:pt x="0" y="47"/>
                      <a:pt x="1" y="48"/>
                      <a:pt x="2" y="48"/>
                    </a:cubicBezTo>
                    <a:cubicBezTo>
                      <a:pt x="4" y="48"/>
                      <a:pt x="5" y="47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2" y="42"/>
                      <a:pt x="19" y="38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3" y="38"/>
                      <a:pt x="20" y="41"/>
                      <a:pt x="17" y="44"/>
                    </a:cubicBezTo>
                    <a:cubicBezTo>
                      <a:pt x="17" y="44"/>
                      <a:pt x="17" y="44"/>
                      <a:pt x="16" y="44"/>
                    </a:cubicBezTo>
                    <a:cubicBezTo>
                      <a:pt x="16" y="44"/>
                      <a:pt x="15" y="45"/>
                      <a:pt x="14" y="45"/>
                    </a:cubicBezTo>
                    <a:cubicBezTo>
                      <a:pt x="14" y="46"/>
                      <a:pt x="14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7" y="48"/>
                      <a:pt x="18" y="48"/>
                      <a:pt x="18" y="47"/>
                    </a:cubicBezTo>
                    <a:cubicBezTo>
                      <a:pt x="19" y="46"/>
                      <a:pt x="19" y="45"/>
                      <a:pt x="18" y="45"/>
                    </a:cubicBezTo>
                    <a:cubicBezTo>
                      <a:pt x="21" y="42"/>
                      <a:pt x="23" y="39"/>
                      <a:pt x="26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5" y="43"/>
                      <a:pt x="23" y="49"/>
                      <a:pt x="2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0" y="56"/>
                      <a:pt x="19" y="57"/>
                      <a:pt x="19" y="59"/>
                    </a:cubicBezTo>
                    <a:cubicBezTo>
                      <a:pt x="19" y="60"/>
                      <a:pt x="20" y="62"/>
                      <a:pt x="22" y="62"/>
                    </a:cubicBezTo>
                    <a:cubicBezTo>
                      <a:pt x="23" y="62"/>
                      <a:pt x="25" y="60"/>
                      <a:pt x="25" y="59"/>
                    </a:cubicBezTo>
                    <a:cubicBezTo>
                      <a:pt x="25" y="57"/>
                      <a:pt x="24" y="56"/>
                      <a:pt x="23" y="56"/>
                    </a:cubicBezTo>
                    <a:cubicBezTo>
                      <a:pt x="24" y="49"/>
                      <a:pt x="26" y="43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41"/>
                      <a:pt x="30" y="46"/>
                      <a:pt x="31" y="50"/>
                    </a:cubicBezTo>
                    <a:cubicBezTo>
                      <a:pt x="31" y="50"/>
                      <a:pt x="30" y="51"/>
                      <a:pt x="30" y="51"/>
                    </a:cubicBezTo>
                    <a:cubicBezTo>
                      <a:pt x="30" y="52"/>
                      <a:pt x="30" y="53"/>
                      <a:pt x="31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4"/>
                      <a:pt x="34" y="53"/>
                      <a:pt x="34" y="53"/>
                    </a:cubicBezTo>
                    <a:cubicBezTo>
                      <a:pt x="35" y="52"/>
                      <a:pt x="34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6"/>
                      <a:pt x="30" y="41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4" y="44"/>
                      <a:pt x="38" y="50"/>
                      <a:pt x="43" y="56"/>
                    </a:cubicBezTo>
                    <a:cubicBezTo>
                      <a:pt x="42" y="56"/>
                      <a:pt x="42" y="57"/>
                      <a:pt x="42" y="58"/>
                    </a:cubicBezTo>
                    <a:cubicBezTo>
                      <a:pt x="42" y="60"/>
                      <a:pt x="43" y="61"/>
                      <a:pt x="45" y="61"/>
                    </a:cubicBezTo>
                    <a:cubicBezTo>
                      <a:pt x="46" y="61"/>
                      <a:pt x="48" y="60"/>
                      <a:pt x="48" y="58"/>
                    </a:cubicBezTo>
                    <a:cubicBezTo>
                      <a:pt x="48" y="56"/>
                      <a:pt x="46" y="55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39" y="50"/>
                      <a:pt x="35" y="43"/>
                      <a:pt x="31" y="37"/>
                    </a:cubicBezTo>
                    <a:cubicBezTo>
                      <a:pt x="31" y="36"/>
                      <a:pt x="32" y="36"/>
                      <a:pt x="32" y="36"/>
                    </a:cubicBezTo>
                    <a:cubicBezTo>
                      <a:pt x="36" y="39"/>
                      <a:pt x="40" y="42"/>
                      <a:pt x="44" y="44"/>
                    </a:cubicBezTo>
                    <a:cubicBezTo>
                      <a:pt x="44" y="45"/>
                      <a:pt x="44" y="45"/>
                      <a:pt x="45" y="46"/>
                    </a:cubicBezTo>
                    <a:cubicBezTo>
                      <a:pt x="45" y="46"/>
                      <a:pt x="45" y="46"/>
                      <a:pt x="46" y="46"/>
                    </a:cubicBezTo>
                    <a:cubicBezTo>
                      <a:pt x="46" y="46"/>
                      <a:pt x="47" y="46"/>
                      <a:pt x="47" y="45"/>
                    </a:cubicBezTo>
                    <a:cubicBezTo>
                      <a:pt x="48" y="44"/>
                      <a:pt x="47" y="43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5" y="43"/>
                      <a:pt x="45" y="43"/>
                      <a:pt x="44" y="43"/>
                    </a:cubicBezTo>
                    <a:cubicBezTo>
                      <a:pt x="40" y="41"/>
                      <a:pt x="37" y="38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40" y="37"/>
                      <a:pt x="48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1"/>
                      <a:pt x="55" y="42"/>
                      <a:pt x="57" y="42"/>
                    </a:cubicBezTo>
                    <a:cubicBezTo>
                      <a:pt x="58" y="42"/>
                      <a:pt x="59" y="41"/>
                      <a:pt x="59" y="39"/>
                    </a:cubicBezTo>
                    <a:cubicBezTo>
                      <a:pt x="59" y="38"/>
                      <a:pt x="58" y="37"/>
                      <a:pt x="57" y="37"/>
                    </a:cubicBezTo>
                    <a:cubicBezTo>
                      <a:pt x="56" y="37"/>
                      <a:pt x="55" y="37"/>
                      <a:pt x="54" y="39"/>
                    </a:cubicBezTo>
                    <a:cubicBezTo>
                      <a:pt x="48" y="38"/>
                      <a:pt x="41" y="36"/>
                      <a:pt x="34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3"/>
                      <a:pt x="43" y="32"/>
                      <a:pt x="48" y="31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2"/>
                      <a:pt x="49" y="32"/>
                      <a:pt x="50" y="32"/>
                    </a:cubicBezTo>
                    <a:cubicBezTo>
                      <a:pt x="50" y="32"/>
                      <a:pt x="51" y="31"/>
                      <a:pt x="51" y="31"/>
                    </a:cubicBezTo>
                    <a:cubicBezTo>
                      <a:pt x="52" y="30"/>
                      <a:pt x="51" y="29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9" y="28"/>
                      <a:pt x="48" y="29"/>
                      <a:pt x="48" y="29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3" y="32"/>
                      <a:pt x="39" y="32"/>
                      <a:pt x="34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40" y="28"/>
                      <a:pt x="46" y="24"/>
                      <a:pt x="52" y="19"/>
                    </a:cubicBezTo>
                    <a:cubicBezTo>
                      <a:pt x="52" y="20"/>
                      <a:pt x="52" y="20"/>
                      <a:pt x="53" y="20"/>
                    </a:cubicBezTo>
                    <a:cubicBezTo>
                      <a:pt x="54" y="20"/>
                      <a:pt x="55" y="18"/>
                      <a:pt x="55" y="17"/>
                    </a:cubicBezTo>
                    <a:cubicBezTo>
                      <a:pt x="55" y="15"/>
                      <a:pt x="54" y="14"/>
                      <a:pt x="53" y="14"/>
                    </a:cubicBezTo>
                    <a:cubicBezTo>
                      <a:pt x="51" y="14"/>
                      <a:pt x="50" y="15"/>
                      <a:pt x="50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45" y="23"/>
                      <a:pt x="39" y="26"/>
                      <a:pt x="33" y="30"/>
                    </a:cubicBezTo>
                    <a:cubicBezTo>
                      <a:pt x="37" y="27"/>
                      <a:pt x="40" y="24"/>
                      <a:pt x="43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4" y="21"/>
                      <a:pt x="44" y="21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9"/>
                      <a:pt x="46" y="18"/>
                      <a:pt x="45" y="18"/>
                    </a:cubicBezTo>
                    <a:cubicBezTo>
                      <a:pt x="45" y="17"/>
                      <a:pt x="45" y="17"/>
                      <a:pt x="44" y="17"/>
                    </a:cubicBezTo>
                    <a:cubicBezTo>
                      <a:pt x="43" y="17"/>
                      <a:pt x="43" y="18"/>
                      <a:pt x="42" y="18"/>
                    </a:cubicBezTo>
                    <a:cubicBezTo>
                      <a:pt x="42" y="19"/>
                      <a:pt x="42" y="20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39" y="23"/>
                      <a:pt x="36" y="26"/>
                      <a:pt x="32" y="29"/>
                    </a:cubicBezTo>
                    <a:cubicBezTo>
                      <a:pt x="32" y="29"/>
                      <a:pt x="31" y="29"/>
                      <a:pt x="31" y="29"/>
                    </a:cubicBezTo>
                    <a:cubicBezTo>
                      <a:pt x="34" y="22"/>
                      <a:pt x="36" y="15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1" y="8"/>
                      <a:pt x="42" y="6"/>
                      <a:pt x="42" y="5"/>
                    </a:cubicBezTo>
                    <a:cubicBezTo>
                      <a:pt x="42" y="3"/>
                      <a:pt x="41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7" y="3"/>
                      <a:pt x="36" y="4"/>
                    </a:cubicBezTo>
                    <a:cubicBezTo>
                      <a:pt x="36" y="5"/>
                      <a:pt x="37" y="6"/>
                      <a:pt x="38" y="7"/>
                    </a:cubicBezTo>
                    <a:cubicBezTo>
                      <a:pt x="35" y="14"/>
                      <a:pt x="32" y="21"/>
                      <a:pt x="30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3"/>
                      <a:pt x="29" y="18"/>
                      <a:pt x="29" y="14"/>
                    </a:cubicBezTo>
                    <a:cubicBezTo>
                      <a:pt x="30" y="14"/>
                      <a:pt x="31" y="13"/>
                      <a:pt x="31" y="13"/>
                    </a:cubicBezTo>
                    <a:cubicBezTo>
                      <a:pt x="32" y="12"/>
                      <a:pt x="31" y="11"/>
                      <a:pt x="30" y="10"/>
                    </a:cubicBezTo>
                    <a:cubicBezTo>
                      <a:pt x="30" y="10"/>
                      <a:pt x="29" y="10"/>
                      <a:pt x="29" y="10"/>
                    </a:cubicBezTo>
                    <a:cubicBezTo>
                      <a:pt x="28" y="10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8"/>
                      <a:pt x="27" y="24"/>
                      <a:pt x="28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1"/>
                      <a:pt x="20" y="13"/>
                      <a:pt x="17" y="6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9" y="1"/>
                      <a:pt x="18" y="0"/>
                      <a:pt x="16" y="0"/>
                    </a:cubicBezTo>
                  </a:path>
                </a:pathLst>
              </a:custGeom>
              <a:solidFill>
                <a:srgbClr val="FFFFFF">
                  <a:alpha val="7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 userDrawn="1"/>
            </p:nvSpPr>
            <p:spPr bwMode="auto">
              <a:xfrm>
                <a:off x="665163" y="7119938"/>
                <a:ext cx="144463" cy="146050"/>
              </a:xfrm>
              <a:custGeom>
                <a:avLst/>
                <a:gdLst>
                  <a:gd name="T0" fmla="*/ 12 w 45"/>
                  <a:gd name="T1" fmla="*/ 5 h 46"/>
                  <a:gd name="T2" fmla="*/ 14 w 45"/>
                  <a:gd name="T3" fmla="*/ 14 h 46"/>
                  <a:gd name="T4" fmla="*/ 13 w 45"/>
                  <a:gd name="T5" fmla="*/ 12 h 46"/>
                  <a:gd name="T6" fmla="*/ 13 w 45"/>
                  <a:gd name="T7" fmla="*/ 15 h 46"/>
                  <a:gd name="T8" fmla="*/ 20 w 45"/>
                  <a:gd name="T9" fmla="*/ 23 h 46"/>
                  <a:gd name="T10" fmla="*/ 3 w 45"/>
                  <a:gd name="T11" fmla="*/ 12 h 46"/>
                  <a:gd name="T12" fmla="*/ 5 w 45"/>
                  <a:gd name="T13" fmla="*/ 16 h 46"/>
                  <a:gd name="T14" fmla="*/ 8 w 45"/>
                  <a:gd name="T15" fmla="*/ 25 h 46"/>
                  <a:gd name="T16" fmla="*/ 4 w 45"/>
                  <a:gd name="T17" fmla="*/ 25 h 46"/>
                  <a:gd name="T18" fmla="*/ 8 w 45"/>
                  <a:gd name="T19" fmla="*/ 26 h 46"/>
                  <a:gd name="T20" fmla="*/ 19 w 45"/>
                  <a:gd name="T21" fmla="*/ 25 h 46"/>
                  <a:gd name="T22" fmla="*/ 0 w 45"/>
                  <a:gd name="T23" fmla="*/ 34 h 46"/>
                  <a:gd name="T24" fmla="*/ 4 w 45"/>
                  <a:gd name="T25" fmla="*/ 34 h 46"/>
                  <a:gd name="T26" fmla="*/ 13 w 45"/>
                  <a:gd name="T27" fmla="*/ 33 h 46"/>
                  <a:gd name="T28" fmla="*/ 12 w 45"/>
                  <a:gd name="T29" fmla="*/ 36 h 46"/>
                  <a:gd name="T30" fmla="*/ 14 w 45"/>
                  <a:gd name="T31" fmla="*/ 34 h 46"/>
                  <a:gd name="T32" fmla="*/ 17 w 45"/>
                  <a:gd name="T33" fmla="*/ 42 h 46"/>
                  <a:gd name="T34" fmla="*/ 17 w 45"/>
                  <a:gd name="T35" fmla="*/ 46 h 46"/>
                  <a:gd name="T36" fmla="*/ 21 w 45"/>
                  <a:gd name="T37" fmla="*/ 28 h 46"/>
                  <a:gd name="T38" fmla="*/ 23 w 45"/>
                  <a:gd name="T39" fmla="*/ 38 h 46"/>
                  <a:gd name="T40" fmla="*/ 26 w 45"/>
                  <a:gd name="T41" fmla="*/ 40 h 46"/>
                  <a:gd name="T42" fmla="*/ 23 w 45"/>
                  <a:gd name="T43" fmla="*/ 28 h 46"/>
                  <a:gd name="T44" fmla="*/ 32 w 45"/>
                  <a:gd name="T45" fmla="*/ 43 h 46"/>
                  <a:gd name="T46" fmla="*/ 34 w 45"/>
                  <a:gd name="T47" fmla="*/ 41 h 46"/>
                  <a:gd name="T48" fmla="*/ 24 w 45"/>
                  <a:gd name="T49" fmla="*/ 27 h 46"/>
                  <a:gd name="T50" fmla="*/ 35 w 45"/>
                  <a:gd name="T51" fmla="*/ 35 h 46"/>
                  <a:gd name="T52" fmla="*/ 35 w 45"/>
                  <a:gd name="T53" fmla="*/ 32 h 46"/>
                  <a:gd name="T54" fmla="*/ 25 w 45"/>
                  <a:gd name="T55" fmla="*/ 26 h 46"/>
                  <a:gd name="T56" fmla="*/ 43 w 45"/>
                  <a:gd name="T57" fmla="*/ 32 h 46"/>
                  <a:gd name="T58" fmla="*/ 41 w 45"/>
                  <a:gd name="T59" fmla="*/ 29 h 46"/>
                  <a:gd name="T60" fmla="*/ 36 w 45"/>
                  <a:gd name="T61" fmla="*/ 23 h 46"/>
                  <a:gd name="T62" fmla="*/ 39 w 45"/>
                  <a:gd name="T63" fmla="*/ 23 h 46"/>
                  <a:gd name="T64" fmla="*/ 36 w 45"/>
                  <a:gd name="T65" fmla="*/ 22 h 46"/>
                  <a:gd name="T66" fmla="*/ 26 w 45"/>
                  <a:gd name="T67" fmla="*/ 23 h 46"/>
                  <a:gd name="T68" fmla="*/ 42 w 45"/>
                  <a:gd name="T69" fmla="*/ 13 h 46"/>
                  <a:gd name="T70" fmla="*/ 38 w 45"/>
                  <a:gd name="T71" fmla="*/ 14 h 46"/>
                  <a:gd name="T72" fmla="*/ 33 w 45"/>
                  <a:gd name="T73" fmla="*/ 16 h 46"/>
                  <a:gd name="T74" fmla="*/ 34 w 45"/>
                  <a:gd name="T75" fmla="*/ 13 h 46"/>
                  <a:gd name="T76" fmla="*/ 32 w 45"/>
                  <a:gd name="T77" fmla="*/ 15 h 46"/>
                  <a:gd name="T78" fmla="*/ 24 w 45"/>
                  <a:gd name="T79" fmla="*/ 22 h 46"/>
                  <a:gd name="T80" fmla="*/ 30 w 45"/>
                  <a:gd name="T81" fmla="*/ 6 h 46"/>
                  <a:gd name="T82" fmla="*/ 30 w 45"/>
                  <a:gd name="T83" fmla="*/ 1 h 46"/>
                  <a:gd name="T84" fmla="*/ 23 w 45"/>
                  <a:gd name="T85" fmla="*/ 22 h 46"/>
                  <a:gd name="T86" fmla="*/ 23 w 45"/>
                  <a:gd name="T87" fmla="*/ 11 h 46"/>
                  <a:gd name="T88" fmla="*/ 22 w 45"/>
                  <a:gd name="T89" fmla="*/ 8 h 46"/>
                  <a:gd name="T90" fmla="*/ 22 w 45"/>
                  <a:gd name="T91" fmla="*/ 11 h 46"/>
                  <a:gd name="T92" fmla="*/ 14 w 45"/>
                  <a:gd name="T93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" h="46">
                    <a:moveTo>
                      <a:pt x="12" y="0"/>
                    </a:moveTo>
                    <a:cubicBezTo>
                      <a:pt x="11" y="0"/>
                      <a:pt x="10" y="1"/>
                      <a:pt x="10" y="2"/>
                    </a:cubicBezTo>
                    <a:cubicBezTo>
                      <a:pt x="10" y="4"/>
                      <a:pt x="11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10"/>
                      <a:pt x="16" y="15"/>
                      <a:pt x="19" y="21"/>
                    </a:cubicBezTo>
                    <a:cubicBezTo>
                      <a:pt x="17" y="19"/>
                      <a:pt x="15" y="17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1" y="12"/>
                      <a:pt x="11" y="13"/>
                    </a:cubicBezTo>
                    <a:cubicBezTo>
                      <a:pt x="11" y="14"/>
                      <a:pt x="11" y="15"/>
                      <a:pt x="12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8"/>
                      <a:pt x="17" y="20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4" y="21"/>
                      <a:pt x="9" y="18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3"/>
                      <a:pt x="4" y="12"/>
                      <a:pt x="3" y="12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1" y="15"/>
                      <a:pt x="2" y="16"/>
                      <a:pt x="3" y="16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9" y="19"/>
                      <a:pt x="14" y="21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5" y="25"/>
                      <a:pt x="11" y="25"/>
                      <a:pt x="8" y="25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4" y="25"/>
                    </a:cubicBezTo>
                    <a:cubicBezTo>
                      <a:pt x="4" y="25"/>
                      <a:pt x="4" y="26"/>
                      <a:pt x="5" y="27"/>
                    </a:cubicBezTo>
                    <a:cubicBezTo>
                      <a:pt x="5" y="27"/>
                      <a:pt x="6" y="27"/>
                      <a:pt x="6" y="27"/>
                    </a:cubicBezTo>
                    <a:cubicBezTo>
                      <a:pt x="7" y="27"/>
                      <a:pt x="7" y="26"/>
                      <a:pt x="8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1" y="25"/>
                      <a:pt x="15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4" y="28"/>
                      <a:pt x="9" y="30"/>
                      <a:pt x="4" y="33"/>
                    </a:cubicBezTo>
                    <a:cubicBezTo>
                      <a:pt x="4" y="32"/>
                      <a:pt x="3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1" y="36"/>
                      <a:pt x="2" y="36"/>
                    </a:cubicBezTo>
                    <a:cubicBezTo>
                      <a:pt x="4" y="36"/>
                      <a:pt x="5" y="35"/>
                      <a:pt x="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9" y="31"/>
                      <a:pt x="14" y="29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29"/>
                      <a:pt x="15" y="31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1" y="34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12" y="36"/>
                      <a:pt x="13" y="36"/>
                      <a:pt x="13" y="36"/>
                    </a:cubicBezTo>
                    <a:cubicBezTo>
                      <a:pt x="14" y="36"/>
                      <a:pt x="14" y="36"/>
                      <a:pt x="14" y="35"/>
                    </a:cubicBezTo>
                    <a:cubicBezTo>
                      <a:pt x="15" y="35"/>
                      <a:pt x="15" y="34"/>
                      <a:pt x="14" y="34"/>
                    </a:cubicBezTo>
                    <a:cubicBezTo>
                      <a:pt x="16" y="31"/>
                      <a:pt x="18" y="29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9" y="32"/>
                      <a:pt x="18" y="37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5" y="42"/>
                      <a:pt x="14" y="43"/>
                      <a:pt x="14" y="44"/>
                    </a:cubicBezTo>
                    <a:cubicBezTo>
                      <a:pt x="14" y="45"/>
                      <a:pt x="15" y="46"/>
                      <a:pt x="17" y="46"/>
                    </a:cubicBezTo>
                    <a:cubicBezTo>
                      <a:pt x="18" y="46"/>
                      <a:pt x="19" y="45"/>
                      <a:pt x="19" y="44"/>
                    </a:cubicBezTo>
                    <a:cubicBezTo>
                      <a:pt x="19" y="43"/>
                      <a:pt x="18" y="42"/>
                      <a:pt x="18" y="42"/>
                    </a:cubicBezTo>
                    <a:cubicBezTo>
                      <a:pt x="18" y="37"/>
                      <a:pt x="20" y="32"/>
                      <a:pt x="21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31"/>
                      <a:pt x="23" y="35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0"/>
                      <a:pt x="24" y="40"/>
                    </a:cubicBezTo>
                    <a:cubicBezTo>
                      <a:pt x="24" y="40"/>
                      <a:pt x="24" y="40"/>
                      <a:pt x="25" y="40"/>
                    </a:cubicBezTo>
                    <a:cubicBezTo>
                      <a:pt x="25" y="40"/>
                      <a:pt x="26" y="40"/>
                      <a:pt x="26" y="40"/>
                    </a:cubicBezTo>
                    <a:cubicBezTo>
                      <a:pt x="26" y="39"/>
                      <a:pt x="26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35"/>
                      <a:pt x="23" y="31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33"/>
                      <a:pt x="29" y="38"/>
                      <a:pt x="33" y="42"/>
                    </a:cubicBezTo>
                    <a:cubicBezTo>
                      <a:pt x="32" y="42"/>
                      <a:pt x="32" y="43"/>
                      <a:pt x="32" y="43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5" y="46"/>
                      <a:pt x="36" y="45"/>
                      <a:pt x="36" y="43"/>
                    </a:cubicBezTo>
                    <a:cubicBezTo>
                      <a:pt x="36" y="42"/>
                      <a:pt x="35" y="41"/>
                      <a:pt x="34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0" y="37"/>
                      <a:pt x="27" y="33"/>
                      <a:pt x="24" y="28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7" y="29"/>
                      <a:pt x="30" y="31"/>
                      <a:pt x="33" y="33"/>
                    </a:cubicBezTo>
                    <a:cubicBezTo>
                      <a:pt x="33" y="33"/>
                      <a:pt x="33" y="34"/>
                      <a:pt x="34" y="34"/>
                    </a:cubicBezTo>
                    <a:cubicBezTo>
                      <a:pt x="34" y="35"/>
                      <a:pt x="34" y="35"/>
                      <a:pt x="35" y="35"/>
                    </a:cubicBezTo>
                    <a:cubicBezTo>
                      <a:pt x="35" y="35"/>
                      <a:pt x="36" y="34"/>
                      <a:pt x="36" y="34"/>
                    </a:cubicBezTo>
                    <a:cubicBezTo>
                      <a:pt x="36" y="33"/>
                      <a:pt x="36" y="32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1" y="31"/>
                      <a:pt x="28" y="29"/>
                      <a:pt x="25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1" y="28"/>
                      <a:pt x="36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1"/>
                      <a:pt x="42" y="32"/>
                      <a:pt x="43" y="32"/>
                    </a:cubicBezTo>
                    <a:cubicBezTo>
                      <a:pt x="44" y="32"/>
                      <a:pt x="45" y="31"/>
                      <a:pt x="45" y="30"/>
                    </a:cubicBezTo>
                    <a:cubicBezTo>
                      <a:pt x="45" y="28"/>
                      <a:pt x="44" y="28"/>
                      <a:pt x="43" y="28"/>
                    </a:cubicBezTo>
                    <a:cubicBezTo>
                      <a:pt x="42" y="28"/>
                      <a:pt x="41" y="28"/>
                      <a:pt x="41" y="29"/>
                    </a:cubicBezTo>
                    <a:cubicBezTo>
                      <a:pt x="36" y="29"/>
                      <a:pt x="31" y="27"/>
                      <a:pt x="26" y="26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9" y="25"/>
                      <a:pt x="33" y="24"/>
                      <a:pt x="36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8" y="24"/>
                    </a:cubicBezTo>
                    <a:cubicBezTo>
                      <a:pt x="38" y="24"/>
                      <a:pt x="39" y="24"/>
                      <a:pt x="39" y="23"/>
                    </a:cubicBezTo>
                    <a:cubicBezTo>
                      <a:pt x="39" y="22"/>
                      <a:pt x="39" y="22"/>
                      <a:pt x="38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1"/>
                      <a:pt x="37" y="22"/>
                      <a:pt x="36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3" y="24"/>
                      <a:pt x="29" y="24"/>
                      <a:pt x="26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30" y="21"/>
                      <a:pt x="35" y="18"/>
                      <a:pt x="39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5"/>
                      <a:pt x="42" y="14"/>
                      <a:pt x="42" y="13"/>
                    </a:cubicBezTo>
                    <a:cubicBezTo>
                      <a:pt x="42" y="12"/>
                      <a:pt x="41" y="11"/>
                      <a:pt x="40" y="11"/>
                    </a:cubicBezTo>
                    <a:cubicBezTo>
                      <a:pt x="39" y="11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4"/>
                    </a:cubicBezTo>
                    <a:cubicBezTo>
                      <a:pt x="34" y="17"/>
                      <a:pt x="30" y="20"/>
                      <a:pt x="25" y="22"/>
                    </a:cubicBezTo>
                    <a:cubicBezTo>
                      <a:pt x="28" y="20"/>
                      <a:pt x="30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4" y="16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5" y="15"/>
                      <a:pt x="35" y="14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3"/>
                      <a:pt x="33" y="13"/>
                      <a:pt x="32" y="14"/>
                    </a:cubicBezTo>
                    <a:cubicBezTo>
                      <a:pt x="32" y="14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0" y="18"/>
                      <a:pt x="27" y="20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16"/>
                      <a:pt x="28" y="11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6"/>
                      <a:pt x="32" y="5"/>
                      <a:pt x="32" y="4"/>
                    </a:cubicBezTo>
                    <a:cubicBezTo>
                      <a:pt x="32" y="3"/>
                      <a:pt x="31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8" y="2"/>
                      <a:pt x="28" y="3"/>
                    </a:cubicBezTo>
                    <a:cubicBezTo>
                      <a:pt x="28" y="4"/>
                      <a:pt x="28" y="5"/>
                      <a:pt x="29" y="5"/>
                    </a:cubicBezTo>
                    <a:cubicBezTo>
                      <a:pt x="27" y="11"/>
                      <a:pt x="25" y="16"/>
                      <a:pt x="23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18"/>
                      <a:pt x="22" y="14"/>
                      <a:pt x="23" y="11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9"/>
                      <a:pt x="24" y="8"/>
                      <a:pt x="23" y="8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2" y="8"/>
                      <a:pt x="21" y="8"/>
                      <a:pt x="21" y="9"/>
                    </a:cubicBezTo>
                    <a:cubicBezTo>
                      <a:pt x="20" y="9"/>
                      <a:pt x="21" y="10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4"/>
                      <a:pt x="21" y="18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8" y="16"/>
                      <a:pt x="15" y="10"/>
                      <a:pt x="14" y="4"/>
                    </a:cubicBezTo>
                    <a:cubicBezTo>
                      <a:pt x="14" y="4"/>
                      <a:pt x="15" y="3"/>
                      <a:pt x="15" y="2"/>
                    </a:cubicBezTo>
                    <a:cubicBezTo>
                      <a:pt x="15" y="1"/>
                      <a:pt x="14" y="0"/>
                      <a:pt x="12" y="0"/>
                    </a:cubicBezTo>
                  </a:path>
                </a:pathLst>
              </a:custGeom>
              <a:solidFill>
                <a:srgbClr val="FFFFFF">
                  <a:alpha val="67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 userDrawn="1"/>
            </p:nvSpPr>
            <p:spPr bwMode="auto">
              <a:xfrm>
                <a:off x="400050" y="5010150"/>
                <a:ext cx="192088" cy="196850"/>
              </a:xfrm>
              <a:custGeom>
                <a:avLst/>
                <a:gdLst>
                  <a:gd name="T0" fmla="*/ 55 w 60"/>
                  <a:gd name="T1" fmla="*/ 39 h 62"/>
                  <a:gd name="T2" fmla="*/ 34 w 60"/>
                  <a:gd name="T3" fmla="*/ 33 h 62"/>
                  <a:gd name="T4" fmla="*/ 49 w 60"/>
                  <a:gd name="T5" fmla="*/ 32 h 62"/>
                  <a:gd name="T6" fmla="*/ 51 w 60"/>
                  <a:gd name="T7" fmla="*/ 29 h 62"/>
                  <a:gd name="T8" fmla="*/ 48 w 60"/>
                  <a:gd name="T9" fmla="*/ 31 h 62"/>
                  <a:gd name="T10" fmla="*/ 34 w 60"/>
                  <a:gd name="T11" fmla="*/ 31 h 62"/>
                  <a:gd name="T12" fmla="*/ 53 w 60"/>
                  <a:gd name="T13" fmla="*/ 20 h 62"/>
                  <a:gd name="T14" fmla="*/ 53 w 60"/>
                  <a:gd name="T15" fmla="*/ 14 h 62"/>
                  <a:gd name="T16" fmla="*/ 51 w 60"/>
                  <a:gd name="T17" fmla="*/ 18 h 62"/>
                  <a:gd name="T18" fmla="*/ 44 w 60"/>
                  <a:gd name="T19" fmla="*/ 21 h 62"/>
                  <a:gd name="T20" fmla="*/ 46 w 60"/>
                  <a:gd name="T21" fmla="*/ 20 h 62"/>
                  <a:gd name="T22" fmla="*/ 43 w 60"/>
                  <a:gd name="T23" fmla="*/ 19 h 62"/>
                  <a:gd name="T24" fmla="*/ 43 w 60"/>
                  <a:gd name="T25" fmla="*/ 20 h 62"/>
                  <a:gd name="T26" fmla="*/ 31 w 60"/>
                  <a:gd name="T27" fmla="*/ 29 h 62"/>
                  <a:gd name="T28" fmla="*/ 39 w 60"/>
                  <a:gd name="T29" fmla="*/ 8 h 62"/>
                  <a:gd name="T30" fmla="*/ 40 w 60"/>
                  <a:gd name="T31" fmla="*/ 2 h 62"/>
                  <a:gd name="T32" fmla="*/ 38 w 60"/>
                  <a:gd name="T33" fmla="*/ 7 h 62"/>
                  <a:gd name="T34" fmla="*/ 30 w 60"/>
                  <a:gd name="T35" fmla="*/ 29 h 62"/>
                  <a:gd name="T36" fmla="*/ 30 w 60"/>
                  <a:gd name="T37" fmla="*/ 14 h 62"/>
                  <a:gd name="T38" fmla="*/ 31 w 60"/>
                  <a:gd name="T39" fmla="*/ 11 h 62"/>
                  <a:gd name="T40" fmla="*/ 29 w 60"/>
                  <a:gd name="T41" fmla="*/ 14 h 62"/>
                  <a:gd name="T42" fmla="*/ 28 w 60"/>
                  <a:gd name="T43" fmla="*/ 29 h 62"/>
                  <a:gd name="T44" fmla="*/ 18 w 60"/>
                  <a:gd name="T45" fmla="*/ 6 h 62"/>
                  <a:gd name="T46" fmla="*/ 16 w 60"/>
                  <a:gd name="T47" fmla="*/ 0 h 62"/>
                  <a:gd name="T48" fmla="*/ 16 w 60"/>
                  <a:gd name="T49" fmla="*/ 6 h 62"/>
                  <a:gd name="T50" fmla="*/ 25 w 60"/>
                  <a:gd name="T51" fmla="*/ 28 h 62"/>
                  <a:gd name="T52" fmla="*/ 19 w 60"/>
                  <a:gd name="T53" fmla="*/ 19 h 62"/>
                  <a:gd name="T54" fmla="*/ 15 w 60"/>
                  <a:gd name="T55" fmla="*/ 17 h 62"/>
                  <a:gd name="T56" fmla="*/ 17 w 60"/>
                  <a:gd name="T57" fmla="*/ 20 h 62"/>
                  <a:gd name="T58" fmla="*/ 26 w 60"/>
                  <a:gd name="T59" fmla="*/ 31 h 62"/>
                  <a:gd name="T60" fmla="*/ 7 w 60"/>
                  <a:gd name="T61" fmla="*/ 19 h 62"/>
                  <a:gd name="T62" fmla="*/ 1 w 60"/>
                  <a:gd name="T63" fmla="*/ 19 h 62"/>
                  <a:gd name="T64" fmla="*/ 6 w 60"/>
                  <a:gd name="T65" fmla="*/ 21 h 62"/>
                  <a:gd name="T66" fmla="*/ 25 w 60"/>
                  <a:gd name="T67" fmla="*/ 33 h 62"/>
                  <a:gd name="T68" fmla="*/ 9 w 60"/>
                  <a:gd name="T69" fmla="*/ 32 h 62"/>
                  <a:gd name="T70" fmla="*/ 7 w 60"/>
                  <a:gd name="T71" fmla="*/ 36 h 62"/>
                  <a:gd name="T72" fmla="*/ 10 w 60"/>
                  <a:gd name="T73" fmla="*/ 34 h 62"/>
                  <a:gd name="T74" fmla="*/ 25 w 60"/>
                  <a:gd name="T75" fmla="*/ 34 h 62"/>
                  <a:gd name="T76" fmla="*/ 3 w 60"/>
                  <a:gd name="T77" fmla="*/ 43 h 62"/>
                  <a:gd name="T78" fmla="*/ 3 w 60"/>
                  <a:gd name="T79" fmla="*/ 48 h 62"/>
                  <a:gd name="T80" fmla="*/ 6 w 60"/>
                  <a:gd name="T81" fmla="*/ 45 h 62"/>
                  <a:gd name="T82" fmla="*/ 26 w 60"/>
                  <a:gd name="T83" fmla="*/ 35 h 62"/>
                  <a:gd name="T84" fmla="*/ 15 w 60"/>
                  <a:gd name="T85" fmla="*/ 46 h 62"/>
                  <a:gd name="T86" fmla="*/ 19 w 60"/>
                  <a:gd name="T87" fmla="*/ 47 h 62"/>
                  <a:gd name="T88" fmla="*/ 27 w 60"/>
                  <a:gd name="T89" fmla="*/ 36 h 62"/>
                  <a:gd name="T90" fmla="*/ 22 w 60"/>
                  <a:gd name="T91" fmla="*/ 56 h 62"/>
                  <a:gd name="T92" fmla="*/ 19 w 60"/>
                  <a:gd name="T93" fmla="*/ 59 h 62"/>
                  <a:gd name="T94" fmla="*/ 25 w 60"/>
                  <a:gd name="T95" fmla="*/ 59 h 62"/>
                  <a:gd name="T96" fmla="*/ 28 w 60"/>
                  <a:gd name="T97" fmla="*/ 37 h 62"/>
                  <a:gd name="T98" fmla="*/ 32 w 60"/>
                  <a:gd name="T99" fmla="*/ 50 h 62"/>
                  <a:gd name="T100" fmla="*/ 32 w 60"/>
                  <a:gd name="T101" fmla="*/ 54 h 62"/>
                  <a:gd name="T102" fmla="*/ 34 w 60"/>
                  <a:gd name="T103" fmla="*/ 50 h 62"/>
                  <a:gd name="T104" fmla="*/ 30 w 60"/>
                  <a:gd name="T105" fmla="*/ 37 h 62"/>
                  <a:gd name="T106" fmla="*/ 43 w 60"/>
                  <a:gd name="T107" fmla="*/ 56 h 62"/>
                  <a:gd name="T108" fmla="*/ 45 w 60"/>
                  <a:gd name="T109" fmla="*/ 61 h 62"/>
                  <a:gd name="T110" fmla="*/ 45 w 60"/>
                  <a:gd name="T111" fmla="*/ 55 h 62"/>
                  <a:gd name="T112" fmla="*/ 31 w 60"/>
                  <a:gd name="T113" fmla="*/ 37 h 62"/>
                  <a:gd name="T114" fmla="*/ 44 w 60"/>
                  <a:gd name="T115" fmla="*/ 44 h 62"/>
                  <a:gd name="T116" fmla="*/ 48 w 60"/>
                  <a:gd name="T117" fmla="*/ 45 h 62"/>
                  <a:gd name="T118" fmla="*/ 45 w 60"/>
                  <a:gd name="T119" fmla="*/ 43 h 62"/>
                  <a:gd name="T120" fmla="*/ 34 w 60"/>
                  <a:gd name="T121" fmla="*/ 35 h 62"/>
                  <a:gd name="T122" fmla="*/ 55 w 60"/>
                  <a:gd name="T123" fmla="*/ 40 h 62"/>
                  <a:gd name="T124" fmla="*/ 60 w 60"/>
                  <a:gd name="T125" fmla="*/ 4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" h="62">
                    <a:moveTo>
                      <a:pt x="57" y="37"/>
                    </a:moveTo>
                    <a:cubicBezTo>
                      <a:pt x="56" y="37"/>
                      <a:pt x="55" y="38"/>
                      <a:pt x="55" y="39"/>
                    </a:cubicBezTo>
                    <a:cubicBezTo>
                      <a:pt x="48" y="38"/>
                      <a:pt x="41" y="37"/>
                      <a:pt x="34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3"/>
                      <a:pt x="44" y="32"/>
                      <a:pt x="48" y="31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0" y="32"/>
                      <a:pt x="51" y="32"/>
                      <a:pt x="52" y="31"/>
                    </a:cubicBezTo>
                    <a:cubicBezTo>
                      <a:pt x="52" y="30"/>
                      <a:pt x="52" y="29"/>
                      <a:pt x="51" y="29"/>
                    </a:cubicBezTo>
                    <a:cubicBezTo>
                      <a:pt x="50" y="28"/>
                      <a:pt x="49" y="29"/>
                      <a:pt x="48" y="30"/>
                    </a:cubicBezTo>
                    <a:cubicBezTo>
                      <a:pt x="48" y="30"/>
                      <a:pt x="48" y="30"/>
                      <a:pt x="48" y="31"/>
                    </a:cubicBezTo>
                    <a:cubicBezTo>
                      <a:pt x="44" y="32"/>
                      <a:pt x="39" y="32"/>
                      <a:pt x="34" y="33"/>
                    </a:cubicBezTo>
                    <a:cubicBezTo>
                      <a:pt x="34" y="32"/>
                      <a:pt x="34" y="32"/>
                      <a:pt x="34" y="31"/>
                    </a:cubicBezTo>
                    <a:cubicBezTo>
                      <a:pt x="41" y="28"/>
                      <a:pt x="47" y="24"/>
                      <a:pt x="52" y="20"/>
                    </a:cubicBezTo>
                    <a:cubicBezTo>
                      <a:pt x="52" y="20"/>
                      <a:pt x="53" y="20"/>
                      <a:pt x="53" y="20"/>
                    </a:cubicBezTo>
                    <a:cubicBezTo>
                      <a:pt x="55" y="20"/>
                      <a:pt x="56" y="19"/>
                      <a:pt x="56" y="17"/>
                    </a:cubicBezTo>
                    <a:cubicBezTo>
                      <a:pt x="56" y="15"/>
                      <a:pt x="55" y="14"/>
                      <a:pt x="53" y="14"/>
                    </a:cubicBezTo>
                    <a:cubicBezTo>
                      <a:pt x="52" y="14"/>
                      <a:pt x="50" y="15"/>
                      <a:pt x="50" y="17"/>
                    </a:cubicBezTo>
                    <a:cubicBezTo>
                      <a:pt x="50" y="18"/>
                      <a:pt x="51" y="18"/>
                      <a:pt x="51" y="18"/>
                    </a:cubicBezTo>
                    <a:cubicBezTo>
                      <a:pt x="46" y="23"/>
                      <a:pt x="40" y="27"/>
                      <a:pt x="34" y="30"/>
                    </a:cubicBezTo>
                    <a:cubicBezTo>
                      <a:pt x="37" y="27"/>
                      <a:pt x="41" y="24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2"/>
                      <a:pt x="46" y="21"/>
                      <a:pt x="46" y="20"/>
                    </a:cubicBezTo>
                    <a:cubicBezTo>
                      <a:pt x="47" y="20"/>
                      <a:pt x="47" y="18"/>
                      <a:pt x="46" y="18"/>
                    </a:cubicBezTo>
                    <a:cubicBezTo>
                      <a:pt x="45" y="17"/>
                      <a:pt x="43" y="18"/>
                      <a:pt x="43" y="19"/>
                    </a:cubicBezTo>
                    <a:cubicBezTo>
                      <a:pt x="43" y="19"/>
                      <a:pt x="43" y="20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0" y="24"/>
                      <a:pt x="36" y="27"/>
                      <a:pt x="33" y="30"/>
                    </a:cubicBezTo>
                    <a:cubicBezTo>
                      <a:pt x="32" y="29"/>
                      <a:pt x="32" y="29"/>
                      <a:pt x="31" y="29"/>
                    </a:cubicBezTo>
                    <a:cubicBezTo>
                      <a:pt x="34" y="22"/>
                      <a:pt x="37" y="15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1" y="8"/>
                      <a:pt x="42" y="7"/>
                      <a:pt x="43" y="5"/>
                    </a:cubicBezTo>
                    <a:cubicBezTo>
                      <a:pt x="43" y="4"/>
                      <a:pt x="42" y="2"/>
                      <a:pt x="40" y="2"/>
                    </a:cubicBezTo>
                    <a:cubicBezTo>
                      <a:pt x="38" y="2"/>
                      <a:pt x="37" y="3"/>
                      <a:pt x="37" y="5"/>
                    </a:cubicBezTo>
                    <a:cubicBezTo>
                      <a:pt x="37" y="6"/>
                      <a:pt x="37" y="7"/>
                      <a:pt x="38" y="7"/>
                    </a:cubicBezTo>
                    <a:cubicBezTo>
                      <a:pt x="36" y="15"/>
                      <a:pt x="33" y="22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4"/>
                      <a:pt x="29" y="19"/>
                      <a:pt x="30" y="14"/>
                    </a:cubicBezTo>
                    <a:cubicBezTo>
                      <a:pt x="31" y="14"/>
                      <a:pt x="31" y="14"/>
                      <a:pt x="32" y="13"/>
                    </a:cubicBezTo>
                    <a:cubicBezTo>
                      <a:pt x="32" y="12"/>
                      <a:pt x="32" y="11"/>
                      <a:pt x="31" y="11"/>
                    </a:cubicBezTo>
                    <a:cubicBezTo>
                      <a:pt x="29" y="10"/>
                      <a:pt x="28" y="11"/>
                      <a:pt x="28" y="12"/>
                    </a:cubicBezTo>
                    <a:cubicBezTo>
                      <a:pt x="27" y="12"/>
                      <a:pt x="28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9"/>
                      <a:pt x="28" y="24"/>
                      <a:pt x="28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2"/>
                      <a:pt x="20" y="13"/>
                      <a:pt x="18" y="6"/>
                    </a:cubicBezTo>
                    <a:cubicBezTo>
                      <a:pt x="19" y="5"/>
                      <a:pt x="19" y="4"/>
                      <a:pt x="19" y="3"/>
                    </a:cubicBezTo>
                    <a:cubicBezTo>
                      <a:pt x="19" y="2"/>
                      <a:pt x="18" y="0"/>
                      <a:pt x="16" y="0"/>
                    </a:cubicBezTo>
                    <a:cubicBezTo>
                      <a:pt x="15" y="0"/>
                      <a:pt x="13" y="2"/>
                      <a:pt x="13" y="3"/>
                    </a:cubicBezTo>
                    <a:cubicBezTo>
                      <a:pt x="13" y="5"/>
                      <a:pt x="15" y="6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9" y="13"/>
                      <a:pt x="22" y="21"/>
                      <a:pt x="25" y="28"/>
                    </a:cubicBezTo>
                    <a:cubicBezTo>
                      <a:pt x="23" y="25"/>
                      <a:pt x="20" y="22"/>
                      <a:pt x="1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8"/>
                      <a:pt x="19" y="17"/>
                      <a:pt x="18" y="16"/>
                    </a:cubicBezTo>
                    <a:cubicBezTo>
                      <a:pt x="16" y="16"/>
                      <a:pt x="15" y="16"/>
                      <a:pt x="15" y="17"/>
                    </a:cubicBezTo>
                    <a:cubicBezTo>
                      <a:pt x="14" y="18"/>
                      <a:pt x="15" y="19"/>
                      <a:pt x="16" y="20"/>
                    </a:cubicBezTo>
                    <a:cubicBezTo>
                      <a:pt x="16" y="20"/>
                      <a:pt x="17" y="20"/>
                      <a:pt x="17" y="20"/>
                    </a:cubicBezTo>
                    <a:cubicBezTo>
                      <a:pt x="20" y="24"/>
                      <a:pt x="23" y="27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19" y="28"/>
                      <a:pt x="12" y="24"/>
                      <a:pt x="7" y="20"/>
                    </a:cubicBezTo>
                    <a:cubicBezTo>
                      <a:pt x="7" y="20"/>
                      <a:pt x="7" y="19"/>
                      <a:pt x="7" y="19"/>
                    </a:cubicBezTo>
                    <a:cubicBezTo>
                      <a:pt x="7" y="17"/>
                      <a:pt x="5" y="16"/>
                      <a:pt x="4" y="16"/>
                    </a:cubicBezTo>
                    <a:cubicBezTo>
                      <a:pt x="2" y="16"/>
                      <a:pt x="1" y="17"/>
                      <a:pt x="1" y="19"/>
                    </a:cubicBezTo>
                    <a:cubicBezTo>
                      <a:pt x="1" y="21"/>
                      <a:pt x="2" y="22"/>
                      <a:pt x="4" y="22"/>
                    </a:cubicBezTo>
                    <a:cubicBezTo>
                      <a:pt x="5" y="22"/>
                      <a:pt x="5" y="22"/>
                      <a:pt x="6" y="21"/>
                    </a:cubicBezTo>
                    <a:cubicBezTo>
                      <a:pt x="12" y="25"/>
                      <a:pt x="18" y="28"/>
                      <a:pt x="25" y="32"/>
                    </a:cubicBezTo>
                    <a:cubicBezTo>
                      <a:pt x="25" y="32"/>
                      <a:pt x="25" y="32"/>
                      <a:pt x="25" y="33"/>
                    </a:cubicBezTo>
                    <a:cubicBezTo>
                      <a:pt x="20" y="33"/>
                      <a:pt x="15" y="33"/>
                      <a:pt x="10" y="33"/>
                    </a:cubicBezTo>
                    <a:cubicBezTo>
                      <a:pt x="10" y="33"/>
                      <a:pt x="9" y="32"/>
                      <a:pt x="9" y="32"/>
                    </a:cubicBezTo>
                    <a:cubicBezTo>
                      <a:pt x="8" y="31"/>
                      <a:pt x="6" y="32"/>
                      <a:pt x="6" y="33"/>
                    </a:cubicBezTo>
                    <a:cubicBezTo>
                      <a:pt x="5" y="34"/>
                      <a:pt x="6" y="35"/>
                      <a:pt x="7" y="36"/>
                    </a:cubicBezTo>
                    <a:cubicBezTo>
                      <a:pt x="8" y="36"/>
                      <a:pt x="9" y="36"/>
                      <a:pt x="10" y="35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5" y="34"/>
                      <a:pt x="20" y="34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9" y="37"/>
                      <a:pt x="12" y="40"/>
                      <a:pt x="5" y="44"/>
                    </a:cubicBezTo>
                    <a:cubicBezTo>
                      <a:pt x="5" y="43"/>
                      <a:pt x="4" y="43"/>
                      <a:pt x="3" y="43"/>
                    </a:cubicBezTo>
                    <a:cubicBezTo>
                      <a:pt x="1" y="43"/>
                      <a:pt x="0" y="44"/>
                      <a:pt x="0" y="46"/>
                    </a:cubicBezTo>
                    <a:cubicBezTo>
                      <a:pt x="0" y="47"/>
                      <a:pt x="1" y="48"/>
                      <a:pt x="3" y="48"/>
                    </a:cubicBezTo>
                    <a:cubicBezTo>
                      <a:pt x="4" y="48"/>
                      <a:pt x="6" y="47"/>
                      <a:pt x="6" y="4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2" y="42"/>
                      <a:pt x="19" y="39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3" y="38"/>
                      <a:pt x="20" y="41"/>
                      <a:pt x="18" y="45"/>
                    </a:cubicBezTo>
                    <a:cubicBezTo>
                      <a:pt x="17" y="44"/>
                      <a:pt x="15" y="45"/>
                      <a:pt x="15" y="46"/>
                    </a:cubicBezTo>
                    <a:cubicBezTo>
                      <a:pt x="14" y="47"/>
                      <a:pt x="15" y="48"/>
                      <a:pt x="16" y="48"/>
                    </a:cubicBezTo>
                    <a:cubicBezTo>
                      <a:pt x="17" y="49"/>
                      <a:pt x="19" y="48"/>
                      <a:pt x="19" y="47"/>
                    </a:cubicBezTo>
                    <a:cubicBezTo>
                      <a:pt x="19" y="46"/>
                      <a:pt x="19" y="46"/>
                      <a:pt x="19" y="45"/>
                    </a:cubicBezTo>
                    <a:cubicBezTo>
                      <a:pt x="21" y="42"/>
                      <a:pt x="24" y="39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5" y="43"/>
                      <a:pt x="23" y="49"/>
                      <a:pt x="2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0" y="56"/>
                      <a:pt x="19" y="57"/>
                      <a:pt x="19" y="59"/>
                    </a:cubicBezTo>
                    <a:cubicBezTo>
                      <a:pt x="19" y="61"/>
                      <a:pt x="20" y="62"/>
                      <a:pt x="22" y="62"/>
                    </a:cubicBezTo>
                    <a:cubicBezTo>
                      <a:pt x="24" y="62"/>
                      <a:pt x="25" y="61"/>
                      <a:pt x="25" y="59"/>
                    </a:cubicBezTo>
                    <a:cubicBezTo>
                      <a:pt x="25" y="58"/>
                      <a:pt x="24" y="57"/>
                      <a:pt x="23" y="56"/>
                    </a:cubicBezTo>
                    <a:cubicBezTo>
                      <a:pt x="24" y="50"/>
                      <a:pt x="26" y="43"/>
                      <a:pt x="28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42"/>
                      <a:pt x="30" y="46"/>
                      <a:pt x="32" y="50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1" y="53"/>
                      <a:pt x="32" y="54"/>
                    </a:cubicBezTo>
                    <a:cubicBezTo>
                      <a:pt x="33" y="54"/>
                      <a:pt x="34" y="54"/>
                      <a:pt x="35" y="53"/>
                    </a:cubicBezTo>
                    <a:cubicBezTo>
                      <a:pt x="35" y="52"/>
                      <a:pt x="35" y="51"/>
                      <a:pt x="34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2" y="46"/>
                      <a:pt x="31" y="42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4" y="44"/>
                      <a:pt x="39" y="50"/>
                      <a:pt x="43" y="56"/>
                    </a:cubicBezTo>
                    <a:cubicBezTo>
                      <a:pt x="43" y="57"/>
                      <a:pt x="42" y="57"/>
                      <a:pt x="42" y="58"/>
                    </a:cubicBezTo>
                    <a:cubicBezTo>
                      <a:pt x="42" y="60"/>
                      <a:pt x="44" y="61"/>
                      <a:pt x="45" y="61"/>
                    </a:cubicBezTo>
                    <a:cubicBezTo>
                      <a:pt x="47" y="61"/>
                      <a:pt x="48" y="60"/>
                      <a:pt x="48" y="58"/>
                    </a:cubicBezTo>
                    <a:cubicBezTo>
                      <a:pt x="48" y="56"/>
                      <a:pt x="47" y="55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0" y="50"/>
                      <a:pt x="35" y="44"/>
                      <a:pt x="31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6" y="39"/>
                      <a:pt x="40" y="42"/>
                      <a:pt x="44" y="44"/>
                    </a:cubicBezTo>
                    <a:cubicBezTo>
                      <a:pt x="44" y="45"/>
                      <a:pt x="44" y="46"/>
                      <a:pt x="45" y="46"/>
                    </a:cubicBezTo>
                    <a:cubicBezTo>
                      <a:pt x="46" y="47"/>
                      <a:pt x="47" y="46"/>
                      <a:pt x="48" y="45"/>
                    </a:cubicBezTo>
                    <a:cubicBezTo>
                      <a:pt x="48" y="44"/>
                      <a:pt x="48" y="43"/>
                      <a:pt x="47" y="43"/>
                    </a:cubicBezTo>
                    <a:cubicBezTo>
                      <a:pt x="46" y="43"/>
                      <a:pt x="45" y="43"/>
                      <a:pt x="45" y="43"/>
                    </a:cubicBezTo>
                    <a:cubicBezTo>
                      <a:pt x="41" y="41"/>
                      <a:pt x="37" y="39"/>
                      <a:pt x="33" y="36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41" y="37"/>
                      <a:pt x="48" y="39"/>
                      <a:pt x="55" y="39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9" y="42"/>
                      <a:pt x="60" y="41"/>
                      <a:pt x="60" y="40"/>
                    </a:cubicBezTo>
                    <a:cubicBezTo>
                      <a:pt x="60" y="38"/>
                      <a:pt x="59" y="37"/>
                      <a:pt x="5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 userDrawn="1"/>
            </p:nvSpPr>
            <p:spPr bwMode="auto">
              <a:xfrm>
                <a:off x="4113213" y="4562475"/>
                <a:ext cx="398463" cy="414337"/>
              </a:xfrm>
              <a:custGeom>
                <a:avLst/>
                <a:gdLst>
                  <a:gd name="T0" fmla="*/ 34 w 125"/>
                  <a:gd name="T1" fmla="*/ 13 h 130"/>
                  <a:gd name="T2" fmla="*/ 38 w 125"/>
                  <a:gd name="T3" fmla="*/ 40 h 130"/>
                  <a:gd name="T4" fmla="*/ 34 w 125"/>
                  <a:gd name="T5" fmla="*/ 33 h 130"/>
                  <a:gd name="T6" fmla="*/ 34 w 125"/>
                  <a:gd name="T7" fmla="*/ 42 h 130"/>
                  <a:gd name="T8" fmla="*/ 54 w 125"/>
                  <a:gd name="T9" fmla="*/ 64 h 130"/>
                  <a:gd name="T10" fmla="*/ 7 w 125"/>
                  <a:gd name="T11" fmla="*/ 33 h 130"/>
                  <a:gd name="T12" fmla="*/ 12 w 125"/>
                  <a:gd name="T13" fmla="*/ 44 h 130"/>
                  <a:gd name="T14" fmla="*/ 20 w 125"/>
                  <a:gd name="T15" fmla="*/ 69 h 130"/>
                  <a:gd name="T16" fmla="*/ 11 w 125"/>
                  <a:gd name="T17" fmla="*/ 69 h 130"/>
                  <a:gd name="T18" fmla="*/ 20 w 125"/>
                  <a:gd name="T19" fmla="*/ 72 h 130"/>
                  <a:gd name="T20" fmla="*/ 53 w 125"/>
                  <a:gd name="T21" fmla="*/ 71 h 130"/>
                  <a:gd name="T22" fmla="*/ 0 w 125"/>
                  <a:gd name="T23" fmla="*/ 95 h 130"/>
                  <a:gd name="T24" fmla="*/ 11 w 125"/>
                  <a:gd name="T25" fmla="*/ 95 h 130"/>
                  <a:gd name="T26" fmla="*/ 37 w 125"/>
                  <a:gd name="T27" fmla="*/ 93 h 130"/>
                  <a:gd name="T28" fmla="*/ 33 w 125"/>
                  <a:gd name="T29" fmla="*/ 101 h 130"/>
                  <a:gd name="T30" fmla="*/ 39 w 125"/>
                  <a:gd name="T31" fmla="*/ 94 h 130"/>
                  <a:gd name="T32" fmla="*/ 46 w 125"/>
                  <a:gd name="T33" fmla="*/ 117 h 130"/>
                  <a:gd name="T34" fmla="*/ 46 w 125"/>
                  <a:gd name="T35" fmla="*/ 130 h 130"/>
                  <a:gd name="T36" fmla="*/ 59 w 125"/>
                  <a:gd name="T37" fmla="*/ 77 h 130"/>
                  <a:gd name="T38" fmla="*/ 64 w 125"/>
                  <a:gd name="T39" fmla="*/ 107 h 130"/>
                  <a:gd name="T40" fmla="*/ 72 w 125"/>
                  <a:gd name="T41" fmla="*/ 111 h 130"/>
                  <a:gd name="T42" fmla="*/ 63 w 125"/>
                  <a:gd name="T43" fmla="*/ 78 h 130"/>
                  <a:gd name="T44" fmla="*/ 88 w 125"/>
                  <a:gd name="T45" fmla="*/ 122 h 130"/>
                  <a:gd name="T46" fmla="*/ 94 w 125"/>
                  <a:gd name="T47" fmla="*/ 115 h 130"/>
                  <a:gd name="T48" fmla="*/ 67 w 125"/>
                  <a:gd name="T49" fmla="*/ 76 h 130"/>
                  <a:gd name="T50" fmla="*/ 96 w 125"/>
                  <a:gd name="T51" fmla="*/ 97 h 130"/>
                  <a:gd name="T52" fmla="*/ 96 w 125"/>
                  <a:gd name="T53" fmla="*/ 89 h 130"/>
                  <a:gd name="T54" fmla="*/ 70 w 125"/>
                  <a:gd name="T55" fmla="*/ 73 h 130"/>
                  <a:gd name="T56" fmla="*/ 119 w 125"/>
                  <a:gd name="T57" fmla="*/ 88 h 130"/>
                  <a:gd name="T58" fmla="*/ 114 w 125"/>
                  <a:gd name="T59" fmla="*/ 81 h 130"/>
                  <a:gd name="T60" fmla="*/ 101 w 125"/>
                  <a:gd name="T61" fmla="*/ 65 h 130"/>
                  <a:gd name="T62" fmla="*/ 108 w 125"/>
                  <a:gd name="T63" fmla="*/ 65 h 130"/>
                  <a:gd name="T64" fmla="*/ 100 w 125"/>
                  <a:gd name="T65" fmla="*/ 62 h 130"/>
                  <a:gd name="T66" fmla="*/ 71 w 125"/>
                  <a:gd name="T67" fmla="*/ 65 h 130"/>
                  <a:gd name="T68" fmla="*/ 117 w 125"/>
                  <a:gd name="T69" fmla="*/ 35 h 130"/>
                  <a:gd name="T70" fmla="*/ 106 w 125"/>
                  <a:gd name="T71" fmla="*/ 38 h 130"/>
                  <a:gd name="T72" fmla="*/ 91 w 125"/>
                  <a:gd name="T73" fmla="*/ 44 h 130"/>
                  <a:gd name="T74" fmla="*/ 95 w 125"/>
                  <a:gd name="T75" fmla="*/ 37 h 130"/>
                  <a:gd name="T76" fmla="*/ 89 w 125"/>
                  <a:gd name="T77" fmla="*/ 43 h 130"/>
                  <a:gd name="T78" fmla="*/ 65 w 125"/>
                  <a:gd name="T79" fmla="*/ 61 h 130"/>
                  <a:gd name="T80" fmla="*/ 83 w 125"/>
                  <a:gd name="T81" fmla="*/ 16 h 130"/>
                  <a:gd name="T82" fmla="*/ 83 w 125"/>
                  <a:gd name="T83" fmla="*/ 4 h 130"/>
                  <a:gd name="T84" fmla="*/ 63 w 125"/>
                  <a:gd name="T85" fmla="*/ 60 h 130"/>
                  <a:gd name="T86" fmla="*/ 62 w 125"/>
                  <a:gd name="T87" fmla="*/ 30 h 130"/>
                  <a:gd name="T88" fmla="*/ 61 w 125"/>
                  <a:gd name="T89" fmla="*/ 22 h 130"/>
                  <a:gd name="T90" fmla="*/ 60 w 125"/>
                  <a:gd name="T91" fmla="*/ 29 h 130"/>
                  <a:gd name="T92" fmla="*/ 37 w 125"/>
                  <a:gd name="T93" fmla="*/ 12 h 130"/>
                  <a:gd name="T94" fmla="*/ 34 w 125"/>
                  <a:gd name="T95" fmla="*/ 3 h 130"/>
                  <a:gd name="T96" fmla="*/ 30 w 125"/>
                  <a:gd name="T97" fmla="*/ 3 h 130"/>
                  <a:gd name="T98" fmla="*/ 36 w 125"/>
                  <a:gd name="T99" fmla="*/ 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" h="130">
                    <a:moveTo>
                      <a:pt x="34" y="0"/>
                    </a:moveTo>
                    <a:cubicBezTo>
                      <a:pt x="30" y="0"/>
                      <a:pt x="27" y="3"/>
                      <a:pt x="27" y="7"/>
                    </a:cubicBezTo>
                    <a:cubicBezTo>
                      <a:pt x="27" y="10"/>
                      <a:pt x="30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9" y="27"/>
                      <a:pt x="45" y="43"/>
                      <a:pt x="52" y="58"/>
                    </a:cubicBezTo>
                    <a:cubicBezTo>
                      <a:pt x="47" y="52"/>
                      <a:pt x="42" y="46"/>
                      <a:pt x="38" y="40"/>
                    </a:cubicBezTo>
                    <a:cubicBezTo>
                      <a:pt x="38" y="40"/>
                      <a:pt x="38" y="40"/>
                      <a:pt x="39" y="39"/>
                    </a:cubicBezTo>
                    <a:cubicBezTo>
                      <a:pt x="40" y="37"/>
                      <a:pt x="39" y="35"/>
                      <a:pt x="36" y="34"/>
                    </a:cubicBezTo>
                    <a:cubicBezTo>
                      <a:pt x="36" y="33"/>
                      <a:pt x="35" y="33"/>
                      <a:pt x="34" y="33"/>
                    </a:cubicBezTo>
                    <a:cubicBezTo>
                      <a:pt x="33" y="33"/>
                      <a:pt x="31" y="34"/>
                      <a:pt x="30" y="36"/>
                    </a:cubicBezTo>
                    <a:cubicBezTo>
                      <a:pt x="29" y="38"/>
                      <a:pt x="30" y="40"/>
                      <a:pt x="32" y="41"/>
                    </a:cubicBezTo>
                    <a:cubicBezTo>
                      <a:pt x="33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6" y="42"/>
                    </a:cubicBezTo>
                    <a:cubicBezTo>
                      <a:pt x="41" y="49"/>
                      <a:pt x="47" y="57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39" y="58"/>
                      <a:pt x="25" y="50"/>
                      <a:pt x="13" y="42"/>
                    </a:cubicBezTo>
                    <a:cubicBezTo>
                      <a:pt x="14" y="41"/>
                      <a:pt x="14" y="40"/>
                      <a:pt x="14" y="39"/>
                    </a:cubicBezTo>
                    <a:cubicBezTo>
                      <a:pt x="14" y="36"/>
                      <a:pt x="11" y="33"/>
                      <a:pt x="7" y="33"/>
                    </a:cubicBezTo>
                    <a:cubicBezTo>
                      <a:pt x="4" y="33"/>
                      <a:pt x="1" y="36"/>
                      <a:pt x="1" y="39"/>
                    </a:cubicBezTo>
                    <a:cubicBezTo>
                      <a:pt x="1" y="43"/>
                      <a:pt x="4" y="46"/>
                      <a:pt x="7" y="46"/>
                    </a:cubicBezTo>
                    <a:cubicBezTo>
                      <a:pt x="9" y="46"/>
                      <a:pt x="11" y="45"/>
                      <a:pt x="12" y="44"/>
                    </a:cubicBezTo>
                    <a:cubicBezTo>
                      <a:pt x="24" y="52"/>
                      <a:pt x="38" y="59"/>
                      <a:pt x="53" y="66"/>
                    </a:cubicBezTo>
                    <a:cubicBezTo>
                      <a:pt x="52" y="67"/>
                      <a:pt x="52" y="68"/>
                      <a:pt x="52" y="69"/>
                    </a:cubicBezTo>
                    <a:cubicBezTo>
                      <a:pt x="41" y="69"/>
                      <a:pt x="31" y="69"/>
                      <a:pt x="20" y="69"/>
                    </a:cubicBezTo>
                    <a:cubicBezTo>
                      <a:pt x="20" y="68"/>
                      <a:pt x="19" y="67"/>
                      <a:pt x="18" y="66"/>
                    </a:cubicBezTo>
                    <a:cubicBezTo>
                      <a:pt x="17" y="66"/>
                      <a:pt x="17" y="66"/>
                      <a:pt x="16" y="66"/>
                    </a:cubicBezTo>
                    <a:cubicBezTo>
                      <a:pt x="14" y="66"/>
                      <a:pt x="12" y="67"/>
                      <a:pt x="11" y="69"/>
                    </a:cubicBezTo>
                    <a:cubicBezTo>
                      <a:pt x="10" y="71"/>
                      <a:pt x="11" y="74"/>
                      <a:pt x="14" y="75"/>
                    </a:cubicBezTo>
                    <a:cubicBezTo>
                      <a:pt x="14" y="75"/>
                      <a:pt x="15" y="75"/>
                      <a:pt x="16" y="75"/>
                    </a:cubicBezTo>
                    <a:cubicBezTo>
                      <a:pt x="17" y="75"/>
                      <a:pt x="19" y="74"/>
                      <a:pt x="20" y="72"/>
                    </a:cubicBezTo>
                    <a:cubicBezTo>
                      <a:pt x="20" y="72"/>
                      <a:pt x="20" y="71"/>
                      <a:pt x="20" y="71"/>
                    </a:cubicBezTo>
                    <a:cubicBezTo>
                      <a:pt x="31" y="70"/>
                      <a:pt x="42" y="70"/>
                      <a:pt x="52" y="70"/>
                    </a:cubicBezTo>
                    <a:cubicBezTo>
                      <a:pt x="52" y="70"/>
                      <a:pt x="53" y="71"/>
                      <a:pt x="53" y="71"/>
                    </a:cubicBezTo>
                    <a:cubicBezTo>
                      <a:pt x="38" y="78"/>
                      <a:pt x="24" y="85"/>
                      <a:pt x="10" y="92"/>
                    </a:cubicBezTo>
                    <a:cubicBezTo>
                      <a:pt x="9" y="91"/>
                      <a:pt x="8" y="90"/>
                      <a:pt x="6" y="90"/>
                    </a:cubicBezTo>
                    <a:cubicBezTo>
                      <a:pt x="2" y="90"/>
                      <a:pt x="0" y="92"/>
                      <a:pt x="0" y="95"/>
                    </a:cubicBezTo>
                    <a:cubicBezTo>
                      <a:pt x="0" y="99"/>
                      <a:pt x="2" y="101"/>
                      <a:pt x="6" y="101"/>
                    </a:cubicBezTo>
                    <a:cubicBezTo>
                      <a:pt x="9" y="101"/>
                      <a:pt x="11" y="99"/>
                      <a:pt x="11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25" y="87"/>
                      <a:pt x="39" y="81"/>
                      <a:pt x="54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48" y="80"/>
                      <a:pt x="42" y="86"/>
                      <a:pt x="37" y="93"/>
                    </a:cubicBezTo>
                    <a:cubicBezTo>
                      <a:pt x="36" y="93"/>
                      <a:pt x="35" y="93"/>
                      <a:pt x="35" y="93"/>
                    </a:cubicBezTo>
                    <a:cubicBezTo>
                      <a:pt x="33" y="93"/>
                      <a:pt x="32" y="94"/>
                      <a:pt x="31" y="95"/>
                    </a:cubicBezTo>
                    <a:cubicBezTo>
                      <a:pt x="30" y="97"/>
                      <a:pt x="31" y="100"/>
                      <a:pt x="33" y="101"/>
                    </a:cubicBezTo>
                    <a:cubicBezTo>
                      <a:pt x="34" y="101"/>
                      <a:pt x="34" y="101"/>
                      <a:pt x="35" y="101"/>
                    </a:cubicBezTo>
                    <a:cubicBezTo>
                      <a:pt x="37" y="101"/>
                      <a:pt x="38" y="100"/>
                      <a:pt x="39" y="99"/>
                    </a:cubicBezTo>
                    <a:cubicBezTo>
                      <a:pt x="40" y="97"/>
                      <a:pt x="40" y="96"/>
                      <a:pt x="39" y="94"/>
                    </a:cubicBezTo>
                    <a:cubicBezTo>
                      <a:pt x="44" y="88"/>
                      <a:pt x="49" y="81"/>
                      <a:pt x="56" y="75"/>
                    </a:cubicBezTo>
                    <a:cubicBezTo>
                      <a:pt x="56" y="76"/>
                      <a:pt x="56" y="76"/>
                      <a:pt x="57" y="76"/>
                    </a:cubicBezTo>
                    <a:cubicBezTo>
                      <a:pt x="52" y="90"/>
                      <a:pt x="48" y="103"/>
                      <a:pt x="46" y="117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2" y="117"/>
                      <a:pt x="39" y="120"/>
                      <a:pt x="39" y="123"/>
                    </a:cubicBezTo>
                    <a:cubicBezTo>
                      <a:pt x="39" y="127"/>
                      <a:pt x="42" y="130"/>
                      <a:pt x="46" y="130"/>
                    </a:cubicBezTo>
                    <a:cubicBezTo>
                      <a:pt x="49" y="130"/>
                      <a:pt x="52" y="127"/>
                      <a:pt x="52" y="123"/>
                    </a:cubicBezTo>
                    <a:cubicBezTo>
                      <a:pt x="52" y="121"/>
                      <a:pt x="51" y="119"/>
                      <a:pt x="48" y="118"/>
                    </a:cubicBezTo>
                    <a:cubicBezTo>
                      <a:pt x="51" y="104"/>
                      <a:pt x="54" y="90"/>
                      <a:pt x="59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1" y="87"/>
                      <a:pt x="63" y="97"/>
                      <a:pt x="66" y="105"/>
                    </a:cubicBezTo>
                    <a:cubicBezTo>
                      <a:pt x="65" y="106"/>
                      <a:pt x="64" y="106"/>
                      <a:pt x="64" y="107"/>
                    </a:cubicBezTo>
                    <a:cubicBezTo>
                      <a:pt x="63" y="109"/>
                      <a:pt x="64" y="112"/>
                      <a:pt x="66" y="113"/>
                    </a:cubicBezTo>
                    <a:cubicBezTo>
                      <a:pt x="67" y="113"/>
                      <a:pt x="67" y="113"/>
                      <a:pt x="68" y="113"/>
                    </a:cubicBezTo>
                    <a:cubicBezTo>
                      <a:pt x="69" y="113"/>
                      <a:pt x="71" y="112"/>
                      <a:pt x="72" y="111"/>
                    </a:cubicBezTo>
                    <a:cubicBezTo>
                      <a:pt x="73" y="108"/>
                      <a:pt x="72" y="106"/>
                      <a:pt x="70" y="105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66" y="97"/>
                      <a:pt x="64" y="87"/>
                      <a:pt x="63" y="78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71" y="92"/>
                      <a:pt x="80" y="105"/>
                      <a:pt x="90" y="117"/>
                    </a:cubicBezTo>
                    <a:cubicBezTo>
                      <a:pt x="89" y="118"/>
                      <a:pt x="88" y="120"/>
                      <a:pt x="88" y="122"/>
                    </a:cubicBezTo>
                    <a:cubicBezTo>
                      <a:pt x="88" y="125"/>
                      <a:pt x="91" y="128"/>
                      <a:pt x="94" y="128"/>
                    </a:cubicBezTo>
                    <a:cubicBezTo>
                      <a:pt x="98" y="128"/>
                      <a:pt x="100" y="125"/>
                      <a:pt x="100" y="122"/>
                    </a:cubicBezTo>
                    <a:cubicBezTo>
                      <a:pt x="100" y="118"/>
                      <a:pt x="98" y="115"/>
                      <a:pt x="94" y="115"/>
                    </a:cubicBezTo>
                    <a:cubicBezTo>
                      <a:pt x="94" y="115"/>
                      <a:pt x="93" y="115"/>
                      <a:pt x="92" y="116"/>
                    </a:cubicBezTo>
                    <a:cubicBezTo>
                      <a:pt x="83" y="104"/>
                      <a:pt x="73" y="91"/>
                      <a:pt x="65" y="77"/>
                    </a:cubicBezTo>
                    <a:cubicBezTo>
                      <a:pt x="66" y="77"/>
                      <a:pt x="67" y="76"/>
                      <a:pt x="67" y="76"/>
                    </a:cubicBezTo>
                    <a:cubicBezTo>
                      <a:pt x="75" y="82"/>
                      <a:pt x="84" y="88"/>
                      <a:pt x="92" y="92"/>
                    </a:cubicBezTo>
                    <a:cubicBezTo>
                      <a:pt x="92" y="94"/>
                      <a:pt x="92" y="96"/>
                      <a:pt x="94" y="96"/>
                    </a:cubicBezTo>
                    <a:cubicBezTo>
                      <a:pt x="95" y="97"/>
                      <a:pt x="95" y="97"/>
                      <a:pt x="96" y="97"/>
                    </a:cubicBezTo>
                    <a:cubicBezTo>
                      <a:pt x="97" y="97"/>
                      <a:pt x="99" y="96"/>
                      <a:pt x="100" y="95"/>
                    </a:cubicBezTo>
                    <a:cubicBezTo>
                      <a:pt x="101" y="93"/>
                      <a:pt x="100" y="91"/>
                      <a:pt x="98" y="90"/>
                    </a:cubicBezTo>
                    <a:cubicBezTo>
                      <a:pt x="97" y="90"/>
                      <a:pt x="97" y="89"/>
                      <a:pt x="96" y="89"/>
                    </a:cubicBezTo>
                    <a:cubicBezTo>
                      <a:pt x="95" y="89"/>
                      <a:pt x="94" y="90"/>
                      <a:pt x="93" y="90"/>
                    </a:cubicBezTo>
                    <a:cubicBezTo>
                      <a:pt x="85" y="86"/>
                      <a:pt x="77" y="81"/>
                      <a:pt x="69" y="74"/>
                    </a:cubicBezTo>
                    <a:cubicBezTo>
                      <a:pt x="70" y="74"/>
                      <a:pt x="70" y="73"/>
                      <a:pt x="70" y="73"/>
                    </a:cubicBezTo>
                    <a:cubicBezTo>
                      <a:pt x="85" y="78"/>
                      <a:pt x="100" y="81"/>
                      <a:pt x="114" y="82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4" y="86"/>
                      <a:pt x="116" y="88"/>
                      <a:pt x="119" y="88"/>
                    </a:cubicBezTo>
                    <a:cubicBezTo>
                      <a:pt x="122" y="88"/>
                      <a:pt x="125" y="86"/>
                      <a:pt x="125" y="83"/>
                    </a:cubicBezTo>
                    <a:cubicBezTo>
                      <a:pt x="125" y="80"/>
                      <a:pt x="122" y="77"/>
                      <a:pt x="119" y="77"/>
                    </a:cubicBezTo>
                    <a:cubicBezTo>
                      <a:pt x="117" y="77"/>
                      <a:pt x="115" y="79"/>
                      <a:pt x="114" y="81"/>
                    </a:cubicBezTo>
                    <a:cubicBezTo>
                      <a:pt x="100" y="80"/>
                      <a:pt x="85" y="77"/>
                      <a:pt x="71" y="71"/>
                    </a:cubicBezTo>
                    <a:cubicBezTo>
                      <a:pt x="71" y="71"/>
                      <a:pt x="71" y="70"/>
                      <a:pt x="71" y="70"/>
                    </a:cubicBezTo>
                    <a:cubicBezTo>
                      <a:pt x="81" y="69"/>
                      <a:pt x="91" y="68"/>
                      <a:pt x="101" y="65"/>
                    </a:cubicBezTo>
                    <a:cubicBezTo>
                      <a:pt x="101" y="66"/>
                      <a:pt x="102" y="66"/>
                      <a:pt x="103" y="67"/>
                    </a:cubicBezTo>
                    <a:cubicBezTo>
                      <a:pt x="103" y="67"/>
                      <a:pt x="104" y="67"/>
                      <a:pt x="104" y="67"/>
                    </a:cubicBezTo>
                    <a:cubicBezTo>
                      <a:pt x="106" y="67"/>
                      <a:pt x="107" y="66"/>
                      <a:pt x="108" y="65"/>
                    </a:cubicBezTo>
                    <a:cubicBezTo>
                      <a:pt x="109" y="63"/>
                      <a:pt x="108" y="60"/>
                      <a:pt x="106" y="60"/>
                    </a:cubicBezTo>
                    <a:cubicBezTo>
                      <a:pt x="106" y="59"/>
                      <a:pt x="105" y="59"/>
                      <a:pt x="104" y="59"/>
                    </a:cubicBezTo>
                    <a:cubicBezTo>
                      <a:pt x="103" y="59"/>
                      <a:pt x="101" y="60"/>
                      <a:pt x="100" y="62"/>
                    </a:cubicBezTo>
                    <a:cubicBezTo>
                      <a:pt x="100" y="62"/>
                      <a:pt x="100" y="63"/>
                      <a:pt x="100" y="64"/>
                    </a:cubicBezTo>
                    <a:cubicBezTo>
                      <a:pt x="91" y="66"/>
                      <a:pt x="81" y="68"/>
                      <a:pt x="71" y="68"/>
                    </a:cubicBezTo>
                    <a:cubicBezTo>
                      <a:pt x="71" y="67"/>
                      <a:pt x="71" y="66"/>
                      <a:pt x="71" y="65"/>
                    </a:cubicBezTo>
                    <a:cubicBezTo>
                      <a:pt x="84" y="58"/>
                      <a:pt x="97" y="51"/>
                      <a:pt x="108" y="41"/>
                    </a:cubicBezTo>
                    <a:cubicBezTo>
                      <a:pt x="109" y="41"/>
                      <a:pt x="110" y="42"/>
                      <a:pt x="111" y="42"/>
                    </a:cubicBezTo>
                    <a:cubicBezTo>
                      <a:pt x="114" y="42"/>
                      <a:pt x="117" y="39"/>
                      <a:pt x="117" y="35"/>
                    </a:cubicBezTo>
                    <a:cubicBezTo>
                      <a:pt x="117" y="32"/>
                      <a:pt x="114" y="29"/>
                      <a:pt x="111" y="29"/>
                    </a:cubicBezTo>
                    <a:cubicBezTo>
                      <a:pt x="108" y="29"/>
                      <a:pt x="105" y="32"/>
                      <a:pt x="105" y="35"/>
                    </a:cubicBezTo>
                    <a:cubicBezTo>
                      <a:pt x="105" y="37"/>
                      <a:pt x="105" y="38"/>
                      <a:pt x="106" y="38"/>
                    </a:cubicBezTo>
                    <a:cubicBezTo>
                      <a:pt x="95" y="48"/>
                      <a:pt x="83" y="56"/>
                      <a:pt x="70" y="62"/>
                    </a:cubicBezTo>
                    <a:cubicBezTo>
                      <a:pt x="77" y="56"/>
                      <a:pt x="84" y="50"/>
                      <a:pt x="9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45"/>
                      <a:pt x="92" y="45"/>
                      <a:pt x="93" y="45"/>
                    </a:cubicBezTo>
                    <a:cubicBezTo>
                      <a:pt x="94" y="45"/>
                      <a:pt x="96" y="44"/>
                      <a:pt x="97" y="43"/>
                    </a:cubicBezTo>
                    <a:cubicBezTo>
                      <a:pt x="98" y="41"/>
                      <a:pt x="97" y="38"/>
                      <a:pt x="95" y="37"/>
                    </a:cubicBezTo>
                    <a:cubicBezTo>
                      <a:pt x="95" y="37"/>
                      <a:pt x="94" y="37"/>
                      <a:pt x="93" y="37"/>
                    </a:cubicBezTo>
                    <a:cubicBezTo>
                      <a:pt x="92" y="37"/>
                      <a:pt x="90" y="38"/>
                      <a:pt x="89" y="39"/>
                    </a:cubicBezTo>
                    <a:cubicBezTo>
                      <a:pt x="88" y="40"/>
                      <a:pt x="89" y="42"/>
                      <a:pt x="89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2" y="49"/>
                      <a:pt x="75" y="56"/>
                      <a:pt x="68" y="62"/>
                    </a:cubicBezTo>
                    <a:cubicBezTo>
                      <a:pt x="67" y="61"/>
                      <a:pt x="66" y="61"/>
                      <a:pt x="65" y="61"/>
                    </a:cubicBezTo>
                    <a:cubicBezTo>
                      <a:pt x="71" y="46"/>
                      <a:pt x="77" y="31"/>
                      <a:pt x="82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6"/>
                      <a:pt x="82" y="16"/>
                      <a:pt x="83" y="16"/>
                    </a:cubicBezTo>
                    <a:cubicBezTo>
                      <a:pt x="86" y="16"/>
                      <a:pt x="88" y="14"/>
                      <a:pt x="89" y="11"/>
                    </a:cubicBezTo>
                    <a:cubicBezTo>
                      <a:pt x="89" y="7"/>
                      <a:pt x="86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0" y="4"/>
                      <a:pt x="77" y="6"/>
                      <a:pt x="77" y="10"/>
                    </a:cubicBezTo>
                    <a:cubicBezTo>
                      <a:pt x="76" y="12"/>
                      <a:pt x="78" y="14"/>
                      <a:pt x="79" y="15"/>
                    </a:cubicBezTo>
                    <a:cubicBezTo>
                      <a:pt x="74" y="30"/>
                      <a:pt x="68" y="45"/>
                      <a:pt x="63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0" y="49"/>
                      <a:pt x="61" y="39"/>
                      <a:pt x="62" y="30"/>
                    </a:cubicBezTo>
                    <a:cubicBezTo>
                      <a:pt x="64" y="29"/>
                      <a:pt x="65" y="29"/>
                      <a:pt x="66" y="27"/>
                    </a:cubicBezTo>
                    <a:cubicBezTo>
                      <a:pt x="67" y="25"/>
                      <a:pt x="66" y="23"/>
                      <a:pt x="63" y="22"/>
                    </a:cubicBezTo>
                    <a:cubicBezTo>
                      <a:pt x="63" y="22"/>
                      <a:pt x="62" y="22"/>
                      <a:pt x="61" y="22"/>
                    </a:cubicBezTo>
                    <a:cubicBezTo>
                      <a:pt x="60" y="22"/>
                      <a:pt x="58" y="22"/>
                      <a:pt x="57" y="24"/>
                    </a:cubicBezTo>
                    <a:cubicBezTo>
                      <a:pt x="56" y="26"/>
                      <a:pt x="57" y="28"/>
                      <a:pt x="60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8" y="39"/>
                      <a:pt x="58" y="50"/>
                      <a:pt x="58" y="61"/>
                    </a:cubicBezTo>
                    <a:cubicBezTo>
                      <a:pt x="58" y="61"/>
                      <a:pt x="57" y="61"/>
                      <a:pt x="57" y="61"/>
                    </a:cubicBezTo>
                    <a:cubicBezTo>
                      <a:pt x="48" y="45"/>
                      <a:pt x="42" y="28"/>
                      <a:pt x="37" y="12"/>
                    </a:cubicBezTo>
                    <a:cubicBezTo>
                      <a:pt x="39" y="11"/>
                      <a:pt x="40" y="9"/>
                      <a:pt x="40" y="7"/>
                    </a:cubicBezTo>
                    <a:cubicBezTo>
                      <a:pt x="40" y="4"/>
                      <a:pt x="39" y="3"/>
                      <a:pt x="37" y="1"/>
                    </a:cubicBezTo>
                    <a:cubicBezTo>
                      <a:pt x="36" y="2"/>
                      <a:pt x="35" y="2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3" y="5"/>
                      <a:pt x="32" y="5"/>
                    </a:cubicBezTo>
                    <a:cubicBezTo>
                      <a:pt x="31" y="5"/>
                      <a:pt x="30" y="4"/>
                      <a:pt x="30" y="3"/>
                    </a:cubicBezTo>
                    <a:cubicBezTo>
                      <a:pt x="30" y="2"/>
                      <a:pt x="31" y="1"/>
                      <a:pt x="32" y="1"/>
                    </a:cubicBezTo>
                    <a:cubicBezTo>
                      <a:pt x="33" y="1"/>
                      <a:pt x="34" y="1"/>
                      <a:pt x="34" y="2"/>
                    </a:cubicBezTo>
                    <a:cubicBezTo>
                      <a:pt x="35" y="2"/>
                      <a:pt x="35" y="1"/>
                      <a:pt x="36" y="1"/>
                    </a:cubicBezTo>
                    <a:cubicBezTo>
                      <a:pt x="35" y="0"/>
                      <a:pt x="35" y="0"/>
                      <a:pt x="34" y="0"/>
                    </a:cubicBezTo>
                  </a:path>
                </a:pathLst>
              </a:custGeom>
              <a:solidFill>
                <a:srgbClr val="FFFFFF">
                  <a:alpha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 userDrawn="1"/>
            </p:nvSpPr>
            <p:spPr bwMode="auto">
              <a:xfrm>
                <a:off x="4208463" y="4565650"/>
                <a:ext cx="22225" cy="12700"/>
              </a:xfrm>
              <a:custGeom>
                <a:avLst/>
                <a:gdLst>
                  <a:gd name="T0" fmla="*/ 6 w 7"/>
                  <a:gd name="T1" fmla="*/ 0 h 4"/>
                  <a:gd name="T2" fmla="*/ 4 w 7"/>
                  <a:gd name="T3" fmla="*/ 1 h 4"/>
                  <a:gd name="T4" fmla="*/ 2 w 7"/>
                  <a:gd name="T5" fmla="*/ 0 h 4"/>
                  <a:gd name="T6" fmla="*/ 0 w 7"/>
                  <a:gd name="T7" fmla="*/ 2 h 4"/>
                  <a:gd name="T8" fmla="*/ 2 w 7"/>
                  <a:gd name="T9" fmla="*/ 4 h 4"/>
                  <a:gd name="T10" fmla="*/ 4 w 7"/>
                  <a:gd name="T11" fmla="*/ 2 h 4"/>
                  <a:gd name="T12" fmla="*/ 4 w 7"/>
                  <a:gd name="T13" fmla="*/ 2 h 4"/>
                  <a:gd name="T14" fmla="*/ 7 w 7"/>
                  <a:gd name="T15" fmla="*/ 0 h 4"/>
                  <a:gd name="T16" fmla="*/ 6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5" y="0"/>
                      <a:pt x="5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 userDrawn="1"/>
            </p:nvSpPr>
            <p:spPr bwMode="auto">
              <a:xfrm>
                <a:off x="4511675" y="6608763"/>
                <a:ext cx="144463" cy="146050"/>
              </a:xfrm>
              <a:custGeom>
                <a:avLst/>
                <a:gdLst>
                  <a:gd name="T0" fmla="*/ 13 w 45"/>
                  <a:gd name="T1" fmla="*/ 5 h 46"/>
                  <a:gd name="T2" fmla="*/ 14 w 45"/>
                  <a:gd name="T3" fmla="*/ 15 h 46"/>
                  <a:gd name="T4" fmla="*/ 13 w 45"/>
                  <a:gd name="T5" fmla="*/ 12 h 46"/>
                  <a:gd name="T6" fmla="*/ 13 w 45"/>
                  <a:gd name="T7" fmla="*/ 15 h 46"/>
                  <a:gd name="T8" fmla="*/ 20 w 45"/>
                  <a:gd name="T9" fmla="*/ 23 h 46"/>
                  <a:gd name="T10" fmla="*/ 3 w 45"/>
                  <a:gd name="T11" fmla="*/ 12 h 46"/>
                  <a:gd name="T12" fmla="*/ 5 w 45"/>
                  <a:gd name="T13" fmla="*/ 16 h 46"/>
                  <a:gd name="T14" fmla="*/ 8 w 45"/>
                  <a:gd name="T15" fmla="*/ 25 h 46"/>
                  <a:gd name="T16" fmla="*/ 5 w 45"/>
                  <a:gd name="T17" fmla="*/ 25 h 46"/>
                  <a:gd name="T18" fmla="*/ 8 w 45"/>
                  <a:gd name="T19" fmla="*/ 26 h 46"/>
                  <a:gd name="T20" fmla="*/ 19 w 45"/>
                  <a:gd name="T21" fmla="*/ 26 h 46"/>
                  <a:gd name="T22" fmla="*/ 0 w 45"/>
                  <a:gd name="T23" fmla="*/ 34 h 46"/>
                  <a:gd name="T24" fmla="*/ 5 w 45"/>
                  <a:gd name="T25" fmla="*/ 34 h 46"/>
                  <a:gd name="T26" fmla="*/ 14 w 45"/>
                  <a:gd name="T27" fmla="*/ 33 h 46"/>
                  <a:gd name="T28" fmla="*/ 12 w 45"/>
                  <a:gd name="T29" fmla="*/ 36 h 46"/>
                  <a:gd name="T30" fmla="*/ 14 w 45"/>
                  <a:gd name="T31" fmla="*/ 34 h 46"/>
                  <a:gd name="T32" fmla="*/ 17 w 45"/>
                  <a:gd name="T33" fmla="*/ 42 h 46"/>
                  <a:gd name="T34" fmla="*/ 17 w 45"/>
                  <a:gd name="T35" fmla="*/ 46 h 46"/>
                  <a:gd name="T36" fmla="*/ 22 w 45"/>
                  <a:gd name="T37" fmla="*/ 28 h 46"/>
                  <a:gd name="T38" fmla="*/ 23 w 45"/>
                  <a:gd name="T39" fmla="*/ 38 h 46"/>
                  <a:gd name="T40" fmla="*/ 26 w 45"/>
                  <a:gd name="T41" fmla="*/ 40 h 46"/>
                  <a:gd name="T42" fmla="*/ 23 w 45"/>
                  <a:gd name="T43" fmla="*/ 28 h 46"/>
                  <a:gd name="T44" fmla="*/ 32 w 45"/>
                  <a:gd name="T45" fmla="*/ 44 h 46"/>
                  <a:gd name="T46" fmla="*/ 34 w 45"/>
                  <a:gd name="T47" fmla="*/ 41 h 46"/>
                  <a:gd name="T48" fmla="*/ 25 w 45"/>
                  <a:gd name="T49" fmla="*/ 27 h 46"/>
                  <a:gd name="T50" fmla="*/ 35 w 45"/>
                  <a:gd name="T51" fmla="*/ 35 h 46"/>
                  <a:gd name="T52" fmla="*/ 35 w 45"/>
                  <a:gd name="T53" fmla="*/ 32 h 46"/>
                  <a:gd name="T54" fmla="*/ 26 w 45"/>
                  <a:gd name="T55" fmla="*/ 26 h 46"/>
                  <a:gd name="T56" fmla="*/ 43 w 45"/>
                  <a:gd name="T57" fmla="*/ 32 h 46"/>
                  <a:gd name="T58" fmla="*/ 41 w 45"/>
                  <a:gd name="T59" fmla="*/ 29 h 46"/>
                  <a:gd name="T60" fmla="*/ 36 w 45"/>
                  <a:gd name="T61" fmla="*/ 24 h 46"/>
                  <a:gd name="T62" fmla="*/ 39 w 45"/>
                  <a:gd name="T63" fmla="*/ 23 h 46"/>
                  <a:gd name="T64" fmla="*/ 36 w 45"/>
                  <a:gd name="T65" fmla="*/ 22 h 46"/>
                  <a:gd name="T66" fmla="*/ 26 w 45"/>
                  <a:gd name="T67" fmla="*/ 24 h 46"/>
                  <a:gd name="T68" fmla="*/ 42 w 45"/>
                  <a:gd name="T69" fmla="*/ 13 h 46"/>
                  <a:gd name="T70" fmla="*/ 38 w 45"/>
                  <a:gd name="T71" fmla="*/ 14 h 46"/>
                  <a:gd name="T72" fmla="*/ 33 w 45"/>
                  <a:gd name="T73" fmla="*/ 16 h 46"/>
                  <a:gd name="T74" fmla="*/ 34 w 45"/>
                  <a:gd name="T75" fmla="*/ 14 h 46"/>
                  <a:gd name="T76" fmla="*/ 32 w 45"/>
                  <a:gd name="T77" fmla="*/ 15 h 46"/>
                  <a:gd name="T78" fmla="*/ 24 w 45"/>
                  <a:gd name="T79" fmla="*/ 22 h 46"/>
                  <a:gd name="T80" fmla="*/ 30 w 45"/>
                  <a:gd name="T81" fmla="*/ 6 h 46"/>
                  <a:gd name="T82" fmla="*/ 30 w 45"/>
                  <a:gd name="T83" fmla="*/ 2 h 46"/>
                  <a:gd name="T84" fmla="*/ 23 w 45"/>
                  <a:gd name="T85" fmla="*/ 22 h 46"/>
                  <a:gd name="T86" fmla="*/ 23 w 45"/>
                  <a:gd name="T87" fmla="*/ 11 h 46"/>
                  <a:gd name="T88" fmla="*/ 22 w 45"/>
                  <a:gd name="T89" fmla="*/ 8 h 46"/>
                  <a:gd name="T90" fmla="*/ 22 w 45"/>
                  <a:gd name="T91" fmla="*/ 11 h 46"/>
                  <a:gd name="T92" fmla="*/ 14 w 45"/>
                  <a:gd name="T93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" h="46">
                    <a:moveTo>
                      <a:pt x="13" y="0"/>
                    </a:moveTo>
                    <a:cubicBezTo>
                      <a:pt x="11" y="0"/>
                      <a:pt x="10" y="1"/>
                      <a:pt x="10" y="3"/>
                    </a:cubicBezTo>
                    <a:cubicBezTo>
                      <a:pt x="10" y="4"/>
                      <a:pt x="11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10"/>
                      <a:pt x="16" y="16"/>
                      <a:pt x="19" y="21"/>
                    </a:cubicBezTo>
                    <a:cubicBezTo>
                      <a:pt x="17" y="19"/>
                      <a:pt x="15" y="17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3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1" y="14"/>
                      <a:pt x="11" y="15"/>
                      <a:pt x="12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8"/>
                      <a:pt x="17" y="20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4" y="21"/>
                      <a:pt x="10" y="18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3"/>
                      <a:pt x="4" y="12"/>
                      <a:pt x="3" y="12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1" y="16"/>
                      <a:pt x="2" y="17"/>
                      <a:pt x="3" y="17"/>
                    </a:cubicBezTo>
                    <a:cubicBezTo>
                      <a:pt x="4" y="17"/>
                      <a:pt x="4" y="16"/>
                      <a:pt x="5" y="16"/>
                    </a:cubicBezTo>
                    <a:cubicBezTo>
                      <a:pt x="9" y="19"/>
                      <a:pt x="14" y="21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5" y="25"/>
                      <a:pt x="12" y="25"/>
                      <a:pt x="8" y="25"/>
                    </a:cubicBezTo>
                    <a:cubicBezTo>
                      <a:pt x="8" y="25"/>
                      <a:pt x="7" y="24"/>
                      <a:pt x="7" y="24"/>
                    </a:cubicBezTo>
                    <a:cubicBezTo>
                      <a:pt x="7" y="24"/>
                      <a:pt x="6" y="24"/>
                      <a:pt x="6" y="24"/>
                    </a:cubicBezTo>
                    <a:cubicBezTo>
                      <a:pt x="6" y="24"/>
                      <a:pt x="5" y="24"/>
                      <a:pt x="5" y="25"/>
                    </a:cubicBezTo>
                    <a:cubicBezTo>
                      <a:pt x="4" y="26"/>
                      <a:pt x="5" y="26"/>
                      <a:pt x="5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7"/>
                      <a:pt x="7" y="27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2" y="25"/>
                      <a:pt x="15" y="25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4" y="28"/>
                      <a:pt x="9" y="30"/>
                      <a:pt x="4" y="33"/>
                    </a:cubicBezTo>
                    <a:cubicBezTo>
                      <a:pt x="4" y="33"/>
                      <a:pt x="3" y="32"/>
                      <a:pt x="3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1" y="36"/>
                      <a:pt x="3" y="36"/>
                    </a:cubicBezTo>
                    <a:cubicBezTo>
                      <a:pt x="4" y="36"/>
                      <a:pt x="5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1"/>
                      <a:pt x="15" y="29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9"/>
                      <a:pt x="15" y="31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4"/>
                      <a:pt x="12" y="34"/>
                    </a:cubicBezTo>
                    <a:cubicBezTo>
                      <a:pt x="11" y="35"/>
                      <a:pt x="12" y="36"/>
                      <a:pt x="12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6"/>
                      <a:pt x="14" y="36"/>
                      <a:pt x="15" y="35"/>
                    </a:cubicBezTo>
                    <a:cubicBezTo>
                      <a:pt x="15" y="35"/>
                      <a:pt x="15" y="34"/>
                      <a:pt x="14" y="34"/>
                    </a:cubicBezTo>
                    <a:cubicBezTo>
                      <a:pt x="16" y="31"/>
                      <a:pt x="18" y="29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9" y="32"/>
                      <a:pt x="18" y="37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2"/>
                      <a:pt x="15" y="43"/>
                      <a:pt x="15" y="44"/>
                    </a:cubicBezTo>
                    <a:cubicBezTo>
                      <a:pt x="15" y="45"/>
                      <a:pt x="16" y="46"/>
                      <a:pt x="17" y="46"/>
                    </a:cubicBezTo>
                    <a:cubicBezTo>
                      <a:pt x="18" y="46"/>
                      <a:pt x="19" y="45"/>
                      <a:pt x="19" y="44"/>
                    </a:cubicBezTo>
                    <a:cubicBezTo>
                      <a:pt x="19" y="43"/>
                      <a:pt x="19" y="43"/>
                      <a:pt x="18" y="42"/>
                    </a:cubicBezTo>
                    <a:cubicBezTo>
                      <a:pt x="19" y="37"/>
                      <a:pt x="20" y="32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31"/>
                      <a:pt x="23" y="35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0"/>
                      <a:pt x="24" y="40"/>
                    </a:cubicBezTo>
                    <a:cubicBezTo>
                      <a:pt x="24" y="40"/>
                      <a:pt x="24" y="41"/>
                      <a:pt x="25" y="41"/>
                    </a:cubicBezTo>
                    <a:cubicBezTo>
                      <a:pt x="25" y="41"/>
                      <a:pt x="26" y="40"/>
                      <a:pt x="26" y="40"/>
                    </a:cubicBezTo>
                    <a:cubicBezTo>
                      <a:pt x="27" y="39"/>
                      <a:pt x="26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35"/>
                      <a:pt x="23" y="31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33"/>
                      <a:pt x="29" y="38"/>
                      <a:pt x="33" y="42"/>
                    </a:cubicBezTo>
                    <a:cubicBezTo>
                      <a:pt x="32" y="42"/>
                      <a:pt x="32" y="43"/>
                      <a:pt x="32" y="44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5" y="46"/>
                      <a:pt x="36" y="45"/>
                      <a:pt x="36" y="44"/>
                    </a:cubicBezTo>
                    <a:cubicBezTo>
                      <a:pt x="36" y="42"/>
                      <a:pt x="35" y="41"/>
                      <a:pt x="34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0" y="37"/>
                      <a:pt x="27" y="33"/>
                      <a:pt x="24" y="28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7" y="30"/>
                      <a:pt x="30" y="32"/>
                      <a:pt x="33" y="33"/>
                    </a:cubicBezTo>
                    <a:cubicBezTo>
                      <a:pt x="33" y="34"/>
                      <a:pt x="34" y="34"/>
                      <a:pt x="34" y="35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5"/>
                      <a:pt x="36" y="34"/>
                      <a:pt x="36" y="34"/>
                    </a:cubicBezTo>
                    <a:cubicBezTo>
                      <a:pt x="36" y="33"/>
                      <a:pt x="36" y="33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1" y="31"/>
                      <a:pt x="28" y="29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31" y="28"/>
                      <a:pt x="36" y="29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1"/>
                      <a:pt x="42" y="32"/>
                      <a:pt x="43" y="32"/>
                    </a:cubicBezTo>
                    <a:cubicBezTo>
                      <a:pt x="44" y="32"/>
                      <a:pt x="45" y="31"/>
                      <a:pt x="45" y="30"/>
                    </a:cubicBezTo>
                    <a:cubicBezTo>
                      <a:pt x="45" y="29"/>
                      <a:pt x="44" y="28"/>
                      <a:pt x="43" y="28"/>
                    </a:cubicBezTo>
                    <a:cubicBezTo>
                      <a:pt x="42" y="28"/>
                      <a:pt x="42" y="28"/>
                      <a:pt x="41" y="29"/>
                    </a:cubicBezTo>
                    <a:cubicBezTo>
                      <a:pt x="36" y="29"/>
                      <a:pt x="31" y="28"/>
                      <a:pt x="26" y="26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0" y="25"/>
                      <a:pt x="33" y="24"/>
                      <a:pt x="36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8" y="24"/>
                    </a:cubicBezTo>
                    <a:cubicBezTo>
                      <a:pt x="38" y="24"/>
                      <a:pt x="39" y="24"/>
                      <a:pt x="39" y="23"/>
                    </a:cubicBezTo>
                    <a:cubicBezTo>
                      <a:pt x="39" y="23"/>
                      <a:pt x="39" y="22"/>
                      <a:pt x="38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1"/>
                      <a:pt x="37" y="22"/>
                      <a:pt x="36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3" y="24"/>
                      <a:pt x="29" y="24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31" y="21"/>
                      <a:pt x="35" y="18"/>
                      <a:pt x="39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5"/>
                      <a:pt x="42" y="14"/>
                      <a:pt x="42" y="13"/>
                    </a:cubicBezTo>
                    <a:cubicBezTo>
                      <a:pt x="42" y="12"/>
                      <a:pt x="41" y="11"/>
                      <a:pt x="40" y="11"/>
                    </a:cubicBezTo>
                    <a:cubicBezTo>
                      <a:pt x="39" y="11"/>
                      <a:pt x="38" y="12"/>
                      <a:pt x="38" y="13"/>
                    </a:cubicBezTo>
                    <a:cubicBezTo>
                      <a:pt x="38" y="13"/>
                      <a:pt x="38" y="14"/>
                      <a:pt x="38" y="14"/>
                    </a:cubicBezTo>
                    <a:cubicBezTo>
                      <a:pt x="35" y="17"/>
                      <a:pt x="30" y="20"/>
                      <a:pt x="26" y="23"/>
                    </a:cubicBezTo>
                    <a:cubicBezTo>
                      <a:pt x="28" y="20"/>
                      <a:pt x="31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4" y="16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5" y="15"/>
                      <a:pt x="35" y="14"/>
                      <a:pt x="34" y="14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3"/>
                      <a:pt x="33" y="14"/>
                      <a:pt x="32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0" y="18"/>
                      <a:pt x="27" y="20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17"/>
                      <a:pt x="28" y="11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6"/>
                      <a:pt x="32" y="5"/>
                      <a:pt x="32" y="4"/>
                    </a:cubicBezTo>
                    <a:cubicBezTo>
                      <a:pt x="32" y="3"/>
                      <a:pt x="31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8" y="4"/>
                    </a:cubicBezTo>
                    <a:cubicBezTo>
                      <a:pt x="28" y="4"/>
                      <a:pt x="28" y="5"/>
                      <a:pt x="29" y="6"/>
                    </a:cubicBezTo>
                    <a:cubicBezTo>
                      <a:pt x="27" y="11"/>
                      <a:pt x="25" y="16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18"/>
                      <a:pt x="22" y="14"/>
                      <a:pt x="23" y="11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9"/>
                      <a:pt x="24" y="8"/>
                      <a:pt x="23" y="8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2" y="8"/>
                      <a:pt x="21" y="8"/>
                      <a:pt x="21" y="9"/>
                    </a:cubicBezTo>
                    <a:cubicBezTo>
                      <a:pt x="21" y="9"/>
                      <a:pt x="21" y="10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4"/>
                      <a:pt x="21" y="18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8" y="16"/>
                      <a:pt x="15" y="10"/>
                      <a:pt x="14" y="5"/>
                    </a:cubicBezTo>
                    <a:cubicBezTo>
                      <a:pt x="14" y="4"/>
                      <a:pt x="15" y="3"/>
                      <a:pt x="15" y="3"/>
                    </a:cubicBezTo>
                    <a:cubicBezTo>
                      <a:pt x="15" y="1"/>
                      <a:pt x="14" y="0"/>
                      <a:pt x="13" y="0"/>
                    </a:cubicBezTo>
                  </a:path>
                </a:pathLst>
              </a:custGeom>
              <a:solidFill>
                <a:srgbClr val="FFFFFF">
                  <a:alpha val="67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 userDrawn="1"/>
            </p:nvSpPr>
            <p:spPr bwMode="auto">
              <a:xfrm>
                <a:off x="920750" y="4584700"/>
                <a:ext cx="192088" cy="195262"/>
              </a:xfrm>
              <a:custGeom>
                <a:avLst/>
                <a:gdLst>
                  <a:gd name="T0" fmla="*/ 17 w 60"/>
                  <a:gd name="T1" fmla="*/ 6 h 61"/>
                  <a:gd name="T2" fmla="*/ 18 w 60"/>
                  <a:gd name="T3" fmla="*/ 19 h 61"/>
                  <a:gd name="T4" fmla="*/ 17 w 60"/>
                  <a:gd name="T5" fmla="*/ 15 h 61"/>
                  <a:gd name="T6" fmla="*/ 17 w 60"/>
                  <a:gd name="T7" fmla="*/ 19 h 61"/>
                  <a:gd name="T8" fmla="*/ 26 w 60"/>
                  <a:gd name="T9" fmla="*/ 30 h 61"/>
                  <a:gd name="T10" fmla="*/ 4 w 60"/>
                  <a:gd name="T11" fmla="*/ 15 h 61"/>
                  <a:gd name="T12" fmla="*/ 6 w 60"/>
                  <a:gd name="T13" fmla="*/ 20 h 61"/>
                  <a:gd name="T14" fmla="*/ 10 w 60"/>
                  <a:gd name="T15" fmla="*/ 33 h 61"/>
                  <a:gd name="T16" fmla="*/ 6 w 60"/>
                  <a:gd name="T17" fmla="*/ 32 h 61"/>
                  <a:gd name="T18" fmla="*/ 10 w 60"/>
                  <a:gd name="T19" fmla="*/ 34 h 61"/>
                  <a:gd name="T20" fmla="*/ 26 w 60"/>
                  <a:gd name="T21" fmla="*/ 34 h 61"/>
                  <a:gd name="T22" fmla="*/ 0 w 60"/>
                  <a:gd name="T23" fmla="*/ 45 h 61"/>
                  <a:gd name="T24" fmla="*/ 6 w 60"/>
                  <a:gd name="T25" fmla="*/ 45 h 61"/>
                  <a:gd name="T26" fmla="*/ 18 w 60"/>
                  <a:gd name="T27" fmla="*/ 44 h 61"/>
                  <a:gd name="T28" fmla="*/ 16 w 60"/>
                  <a:gd name="T29" fmla="*/ 48 h 61"/>
                  <a:gd name="T30" fmla="*/ 19 w 60"/>
                  <a:gd name="T31" fmla="*/ 45 h 61"/>
                  <a:gd name="T32" fmla="*/ 22 w 60"/>
                  <a:gd name="T33" fmla="*/ 55 h 61"/>
                  <a:gd name="T34" fmla="*/ 22 w 60"/>
                  <a:gd name="T35" fmla="*/ 61 h 61"/>
                  <a:gd name="T36" fmla="*/ 29 w 60"/>
                  <a:gd name="T37" fmla="*/ 36 h 61"/>
                  <a:gd name="T38" fmla="*/ 31 w 60"/>
                  <a:gd name="T39" fmla="*/ 51 h 61"/>
                  <a:gd name="T40" fmla="*/ 35 w 60"/>
                  <a:gd name="T41" fmla="*/ 52 h 61"/>
                  <a:gd name="T42" fmla="*/ 30 w 60"/>
                  <a:gd name="T43" fmla="*/ 37 h 61"/>
                  <a:gd name="T44" fmla="*/ 43 w 60"/>
                  <a:gd name="T45" fmla="*/ 58 h 61"/>
                  <a:gd name="T46" fmla="*/ 45 w 60"/>
                  <a:gd name="T47" fmla="*/ 55 h 61"/>
                  <a:gd name="T48" fmla="*/ 33 w 60"/>
                  <a:gd name="T49" fmla="*/ 36 h 61"/>
                  <a:gd name="T50" fmla="*/ 46 w 60"/>
                  <a:gd name="T51" fmla="*/ 46 h 61"/>
                  <a:gd name="T52" fmla="*/ 46 w 60"/>
                  <a:gd name="T53" fmla="*/ 42 h 61"/>
                  <a:gd name="T54" fmla="*/ 34 w 60"/>
                  <a:gd name="T55" fmla="*/ 34 h 61"/>
                  <a:gd name="T56" fmla="*/ 57 w 60"/>
                  <a:gd name="T57" fmla="*/ 42 h 61"/>
                  <a:gd name="T58" fmla="*/ 55 w 60"/>
                  <a:gd name="T59" fmla="*/ 38 h 61"/>
                  <a:gd name="T60" fmla="*/ 49 w 60"/>
                  <a:gd name="T61" fmla="*/ 31 h 61"/>
                  <a:gd name="T62" fmla="*/ 52 w 60"/>
                  <a:gd name="T63" fmla="*/ 30 h 61"/>
                  <a:gd name="T64" fmla="*/ 48 w 60"/>
                  <a:gd name="T65" fmla="*/ 29 h 61"/>
                  <a:gd name="T66" fmla="*/ 34 w 60"/>
                  <a:gd name="T67" fmla="*/ 31 h 61"/>
                  <a:gd name="T68" fmla="*/ 56 w 60"/>
                  <a:gd name="T69" fmla="*/ 16 h 61"/>
                  <a:gd name="T70" fmla="*/ 51 w 60"/>
                  <a:gd name="T71" fmla="*/ 18 h 61"/>
                  <a:gd name="T72" fmla="*/ 44 w 60"/>
                  <a:gd name="T73" fmla="*/ 21 h 61"/>
                  <a:gd name="T74" fmla="*/ 46 w 60"/>
                  <a:gd name="T75" fmla="*/ 17 h 61"/>
                  <a:gd name="T76" fmla="*/ 43 w 60"/>
                  <a:gd name="T77" fmla="*/ 20 h 61"/>
                  <a:gd name="T78" fmla="*/ 32 w 60"/>
                  <a:gd name="T79" fmla="*/ 28 h 61"/>
                  <a:gd name="T80" fmla="*/ 40 w 60"/>
                  <a:gd name="T81" fmla="*/ 7 h 61"/>
                  <a:gd name="T82" fmla="*/ 40 w 60"/>
                  <a:gd name="T83" fmla="*/ 1 h 61"/>
                  <a:gd name="T84" fmla="*/ 30 w 60"/>
                  <a:gd name="T85" fmla="*/ 28 h 61"/>
                  <a:gd name="T86" fmla="*/ 30 w 60"/>
                  <a:gd name="T87" fmla="*/ 14 h 61"/>
                  <a:gd name="T88" fmla="*/ 30 w 60"/>
                  <a:gd name="T89" fmla="*/ 10 h 61"/>
                  <a:gd name="T90" fmla="*/ 29 w 60"/>
                  <a:gd name="T91" fmla="*/ 14 h 61"/>
                  <a:gd name="T92" fmla="*/ 18 w 60"/>
                  <a:gd name="T9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61">
                    <a:moveTo>
                      <a:pt x="17" y="0"/>
                    </a:moveTo>
                    <a:cubicBezTo>
                      <a:pt x="15" y="0"/>
                      <a:pt x="13" y="1"/>
                      <a:pt x="13" y="3"/>
                    </a:cubicBezTo>
                    <a:cubicBezTo>
                      <a:pt x="13" y="4"/>
                      <a:pt x="15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9" y="13"/>
                      <a:pt x="22" y="20"/>
                      <a:pt x="25" y="27"/>
                    </a:cubicBezTo>
                    <a:cubicBezTo>
                      <a:pt x="23" y="24"/>
                      <a:pt x="20" y="22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7"/>
                      <a:pt x="19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5" y="16"/>
                      <a:pt x="15" y="17"/>
                    </a:cubicBezTo>
                    <a:cubicBezTo>
                      <a:pt x="14" y="18"/>
                      <a:pt x="15" y="19"/>
                      <a:pt x="16" y="19"/>
                    </a:cubicBezTo>
                    <a:cubicBezTo>
                      <a:pt x="16" y="19"/>
                      <a:pt x="16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0" y="23"/>
                      <a:pt x="23" y="27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9" y="27"/>
                      <a:pt x="12" y="23"/>
                      <a:pt x="7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6"/>
                      <a:pt x="6" y="15"/>
                      <a:pt x="4" y="15"/>
                    </a:cubicBezTo>
                    <a:cubicBezTo>
                      <a:pt x="2" y="15"/>
                      <a:pt x="1" y="16"/>
                      <a:pt x="1" y="18"/>
                    </a:cubicBezTo>
                    <a:cubicBezTo>
                      <a:pt x="1" y="20"/>
                      <a:pt x="2" y="21"/>
                      <a:pt x="4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12" y="24"/>
                      <a:pt x="19" y="28"/>
                      <a:pt x="26" y="31"/>
                    </a:cubicBezTo>
                    <a:cubicBezTo>
                      <a:pt x="25" y="31"/>
                      <a:pt x="25" y="32"/>
                      <a:pt x="25" y="32"/>
                    </a:cubicBezTo>
                    <a:cubicBezTo>
                      <a:pt x="20" y="32"/>
                      <a:pt x="15" y="32"/>
                      <a:pt x="10" y="33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9" y="31"/>
                      <a:pt x="8" y="31"/>
                      <a:pt x="8" y="31"/>
                    </a:cubicBezTo>
                    <a:cubicBezTo>
                      <a:pt x="7" y="31"/>
                      <a:pt x="6" y="32"/>
                      <a:pt x="6" y="32"/>
                    </a:cubicBezTo>
                    <a:cubicBezTo>
                      <a:pt x="5" y="33"/>
                      <a:pt x="6" y="35"/>
                      <a:pt x="7" y="35"/>
                    </a:cubicBezTo>
                    <a:cubicBezTo>
                      <a:pt x="7" y="35"/>
                      <a:pt x="8" y="35"/>
                      <a:pt x="8" y="35"/>
                    </a:cubicBezTo>
                    <a:cubicBezTo>
                      <a:pt x="9" y="35"/>
                      <a:pt x="10" y="35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5" y="33"/>
                      <a:pt x="20" y="33"/>
                      <a:pt x="25" y="33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9" y="37"/>
                      <a:pt x="12" y="40"/>
                      <a:pt x="5" y="43"/>
                    </a:cubicBezTo>
                    <a:cubicBezTo>
                      <a:pt x="5" y="43"/>
                      <a:pt x="4" y="42"/>
                      <a:pt x="3" y="42"/>
                    </a:cubicBezTo>
                    <a:cubicBezTo>
                      <a:pt x="2" y="42"/>
                      <a:pt x="0" y="44"/>
                      <a:pt x="0" y="45"/>
                    </a:cubicBezTo>
                    <a:cubicBezTo>
                      <a:pt x="0" y="47"/>
                      <a:pt x="2" y="48"/>
                      <a:pt x="3" y="48"/>
                    </a:cubicBezTo>
                    <a:cubicBezTo>
                      <a:pt x="5" y="48"/>
                      <a:pt x="6" y="47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2" y="41"/>
                      <a:pt x="19" y="38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3" y="38"/>
                      <a:pt x="20" y="41"/>
                      <a:pt x="18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6" y="44"/>
                      <a:pt x="15" y="44"/>
                      <a:pt x="15" y="45"/>
                    </a:cubicBezTo>
                    <a:cubicBezTo>
                      <a:pt x="15" y="46"/>
                      <a:pt x="15" y="47"/>
                      <a:pt x="16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8" y="48"/>
                      <a:pt x="19" y="47"/>
                      <a:pt x="19" y="47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21" y="41"/>
                      <a:pt x="24" y="38"/>
                      <a:pt x="27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5" y="42"/>
                      <a:pt x="23" y="49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1" y="55"/>
                      <a:pt x="19" y="57"/>
                      <a:pt x="19" y="58"/>
                    </a:cubicBezTo>
                    <a:cubicBezTo>
                      <a:pt x="19" y="60"/>
                      <a:pt x="21" y="61"/>
                      <a:pt x="22" y="61"/>
                    </a:cubicBezTo>
                    <a:cubicBezTo>
                      <a:pt x="24" y="61"/>
                      <a:pt x="25" y="60"/>
                      <a:pt x="25" y="58"/>
                    </a:cubicBezTo>
                    <a:cubicBezTo>
                      <a:pt x="25" y="57"/>
                      <a:pt x="25" y="56"/>
                      <a:pt x="23" y="56"/>
                    </a:cubicBezTo>
                    <a:cubicBezTo>
                      <a:pt x="25" y="49"/>
                      <a:pt x="26" y="43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30" y="41"/>
                      <a:pt x="31" y="46"/>
                      <a:pt x="32" y="50"/>
                    </a:cubicBezTo>
                    <a:cubicBezTo>
                      <a:pt x="32" y="50"/>
                      <a:pt x="31" y="50"/>
                      <a:pt x="31" y="51"/>
                    </a:cubicBezTo>
                    <a:cubicBezTo>
                      <a:pt x="30" y="52"/>
                      <a:pt x="31" y="53"/>
                      <a:pt x="32" y="53"/>
                    </a:cubicBezTo>
                    <a:cubicBezTo>
                      <a:pt x="32" y="53"/>
                      <a:pt x="32" y="53"/>
                      <a:pt x="33" y="53"/>
                    </a:cubicBezTo>
                    <a:cubicBezTo>
                      <a:pt x="34" y="53"/>
                      <a:pt x="34" y="53"/>
                      <a:pt x="35" y="52"/>
                    </a:cubicBezTo>
                    <a:cubicBezTo>
                      <a:pt x="35" y="51"/>
                      <a:pt x="35" y="50"/>
                      <a:pt x="34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2" y="46"/>
                      <a:pt x="31" y="41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4" y="43"/>
                      <a:pt x="39" y="50"/>
                      <a:pt x="43" y="55"/>
                    </a:cubicBezTo>
                    <a:cubicBezTo>
                      <a:pt x="43" y="56"/>
                      <a:pt x="43" y="57"/>
                      <a:pt x="43" y="58"/>
                    </a:cubicBezTo>
                    <a:cubicBezTo>
                      <a:pt x="43" y="59"/>
                      <a:pt x="44" y="61"/>
                      <a:pt x="45" y="61"/>
                    </a:cubicBezTo>
                    <a:cubicBezTo>
                      <a:pt x="47" y="61"/>
                      <a:pt x="48" y="59"/>
                      <a:pt x="48" y="58"/>
                    </a:cubicBezTo>
                    <a:cubicBezTo>
                      <a:pt x="48" y="56"/>
                      <a:pt x="47" y="55"/>
                      <a:pt x="45" y="55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0" y="49"/>
                      <a:pt x="35" y="43"/>
                      <a:pt x="32" y="36"/>
                    </a:cubicBezTo>
                    <a:cubicBezTo>
                      <a:pt x="32" y="36"/>
                      <a:pt x="32" y="36"/>
                      <a:pt x="33" y="36"/>
                    </a:cubicBezTo>
                    <a:cubicBezTo>
                      <a:pt x="36" y="39"/>
                      <a:pt x="40" y="42"/>
                      <a:pt x="45" y="43"/>
                    </a:cubicBezTo>
                    <a:cubicBezTo>
                      <a:pt x="44" y="44"/>
                      <a:pt x="45" y="45"/>
                      <a:pt x="45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7" y="46"/>
                      <a:pt x="48" y="45"/>
                      <a:pt x="48" y="45"/>
                    </a:cubicBezTo>
                    <a:cubicBezTo>
                      <a:pt x="48" y="44"/>
                      <a:pt x="48" y="43"/>
                      <a:pt x="47" y="42"/>
                    </a:cubicBezTo>
                    <a:cubicBezTo>
                      <a:pt x="47" y="42"/>
                      <a:pt x="47" y="42"/>
                      <a:pt x="46" y="42"/>
                    </a:cubicBezTo>
                    <a:cubicBezTo>
                      <a:pt x="46" y="42"/>
                      <a:pt x="45" y="42"/>
                      <a:pt x="45" y="43"/>
                    </a:cubicBezTo>
                    <a:cubicBezTo>
                      <a:pt x="41" y="41"/>
                      <a:pt x="37" y="38"/>
                      <a:pt x="33" y="35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41" y="37"/>
                      <a:pt x="48" y="38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9" y="42"/>
                      <a:pt x="60" y="41"/>
                      <a:pt x="60" y="39"/>
                    </a:cubicBezTo>
                    <a:cubicBezTo>
                      <a:pt x="60" y="38"/>
                      <a:pt x="59" y="36"/>
                      <a:pt x="57" y="36"/>
                    </a:cubicBezTo>
                    <a:cubicBezTo>
                      <a:pt x="56" y="36"/>
                      <a:pt x="55" y="37"/>
                      <a:pt x="55" y="38"/>
                    </a:cubicBezTo>
                    <a:cubicBezTo>
                      <a:pt x="48" y="38"/>
                      <a:pt x="41" y="36"/>
                      <a:pt x="34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49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50" y="31"/>
                      <a:pt x="50" y="32"/>
                      <a:pt x="50" y="32"/>
                    </a:cubicBezTo>
                    <a:cubicBezTo>
                      <a:pt x="51" y="32"/>
                      <a:pt x="52" y="31"/>
                      <a:pt x="52" y="30"/>
                    </a:cubicBezTo>
                    <a:cubicBezTo>
                      <a:pt x="53" y="29"/>
                      <a:pt x="52" y="28"/>
                      <a:pt x="51" y="28"/>
                    </a:cubicBezTo>
                    <a:cubicBezTo>
                      <a:pt x="51" y="28"/>
                      <a:pt x="51" y="28"/>
                      <a:pt x="50" y="28"/>
                    </a:cubicBezTo>
                    <a:cubicBezTo>
                      <a:pt x="50" y="28"/>
                      <a:pt x="49" y="28"/>
                      <a:pt x="48" y="29"/>
                    </a:cubicBezTo>
                    <a:cubicBezTo>
                      <a:pt x="48" y="29"/>
                      <a:pt x="48" y="30"/>
                      <a:pt x="48" y="30"/>
                    </a:cubicBezTo>
                    <a:cubicBezTo>
                      <a:pt x="44" y="31"/>
                      <a:pt x="39" y="32"/>
                      <a:pt x="34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41" y="27"/>
                      <a:pt x="47" y="24"/>
                      <a:pt x="52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5" y="19"/>
                      <a:pt x="56" y="18"/>
                      <a:pt x="56" y="16"/>
                    </a:cubicBezTo>
                    <a:cubicBezTo>
                      <a:pt x="56" y="15"/>
                      <a:pt x="55" y="14"/>
                      <a:pt x="53" y="14"/>
                    </a:cubicBezTo>
                    <a:cubicBezTo>
                      <a:pt x="52" y="14"/>
                      <a:pt x="51" y="15"/>
                      <a:pt x="51" y="16"/>
                    </a:cubicBezTo>
                    <a:cubicBezTo>
                      <a:pt x="51" y="17"/>
                      <a:pt x="51" y="17"/>
                      <a:pt x="51" y="18"/>
                    </a:cubicBezTo>
                    <a:cubicBezTo>
                      <a:pt x="46" y="22"/>
                      <a:pt x="40" y="26"/>
                      <a:pt x="34" y="29"/>
                    </a:cubicBezTo>
                    <a:cubicBezTo>
                      <a:pt x="37" y="26"/>
                      <a:pt x="41" y="24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1"/>
                      <a:pt x="44" y="21"/>
                      <a:pt x="45" y="21"/>
                    </a:cubicBezTo>
                    <a:cubicBezTo>
                      <a:pt x="46" y="21"/>
                      <a:pt x="46" y="20"/>
                      <a:pt x="47" y="20"/>
                    </a:cubicBezTo>
                    <a:cubicBezTo>
                      <a:pt x="47" y="19"/>
                      <a:pt x="47" y="18"/>
                      <a:pt x="46" y="17"/>
                    </a:cubicBezTo>
                    <a:cubicBezTo>
                      <a:pt x="46" y="17"/>
                      <a:pt x="45" y="17"/>
                      <a:pt x="45" y="17"/>
                    </a:cubicBezTo>
                    <a:cubicBezTo>
                      <a:pt x="44" y="17"/>
                      <a:pt x="43" y="17"/>
                      <a:pt x="43" y="18"/>
                    </a:cubicBezTo>
                    <a:cubicBezTo>
                      <a:pt x="43" y="19"/>
                      <a:pt x="43" y="19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0" y="23"/>
                      <a:pt x="36" y="26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4" y="21"/>
                      <a:pt x="37" y="14"/>
                      <a:pt x="39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3" y="6"/>
                      <a:pt x="43" y="5"/>
                    </a:cubicBezTo>
                    <a:cubicBezTo>
                      <a:pt x="43" y="3"/>
                      <a:pt x="42" y="2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1"/>
                      <a:pt x="37" y="3"/>
                      <a:pt x="37" y="4"/>
                    </a:cubicBezTo>
                    <a:cubicBezTo>
                      <a:pt x="37" y="5"/>
                      <a:pt x="37" y="6"/>
                      <a:pt x="38" y="7"/>
                    </a:cubicBezTo>
                    <a:cubicBezTo>
                      <a:pt x="36" y="14"/>
                      <a:pt x="33" y="21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3"/>
                      <a:pt x="30" y="18"/>
                      <a:pt x="30" y="14"/>
                    </a:cubicBezTo>
                    <a:cubicBezTo>
                      <a:pt x="31" y="14"/>
                      <a:pt x="31" y="13"/>
                      <a:pt x="32" y="13"/>
                    </a:cubicBezTo>
                    <a:cubicBezTo>
                      <a:pt x="32" y="12"/>
                      <a:pt x="32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10"/>
                      <a:pt x="28" y="10"/>
                      <a:pt x="28" y="11"/>
                    </a:cubicBezTo>
                    <a:cubicBezTo>
                      <a:pt x="27" y="12"/>
                      <a:pt x="28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8"/>
                      <a:pt x="28" y="23"/>
                      <a:pt x="28" y="2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4" y="21"/>
                      <a:pt x="20" y="13"/>
                      <a:pt x="18" y="5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0" y="1"/>
                      <a:pt x="18" y="0"/>
                      <a:pt x="17" y="0"/>
                    </a:cubicBezTo>
                  </a:path>
                </a:pathLst>
              </a:custGeom>
              <a:solidFill>
                <a:srgbClr val="FFFFFF">
                  <a:alpha val="7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5"/>
              <p:cNvSpPr>
                <a:spLocks/>
              </p:cNvSpPr>
              <p:nvPr userDrawn="1"/>
            </p:nvSpPr>
            <p:spPr bwMode="auto">
              <a:xfrm>
                <a:off x="4167188" y="6911975"/>
                <a:ext cx="412750" cy="409575"/>
              </a:xfrm>
              <a:custGeom>
                <a:avLst/>
                <a:gdLst>
                  <a:gd name="T0" fmla="*/ 69 w 129"/>
                  <a:gd name="T1" fmla="*/ 6 h 128"/>
                  <a:gd name="T2" fmla="*/ 67 w 129"/>
                  <a:gd name="T3" fmla="*/ 55 h 128"/>
                  <a:gd name="T4" fmla="*/ 58 w 129"/>
                  <a:gd name="T5" fmla="*/ 18 h 128"/>
                  <a:gd name="T6" fmla="*/ 56 w 129"/>
                  <a:gd name="T7" fmla="*/ 26 h 128"/>
                  <a:gd name="T8" fmla="*/ 65 w 129"/>
                  <a:gd name="T9" fmla="*/ 55 h 128"/>
                  <a:gd name="T10" fmla="*/ 35 w 129"/>
                  <a:gd name="T11" fmla="*/ 18 h 128"/>
                  <a:gd name="T12" fmla="*/ 23 w 129"/>
                  <a:gd name="T13" fmla="*/ 19 h 128"/>
                  <a:gd name="T14" fmla="*/ 32 w 129"/>
                  <a:gd name="T15" fmla="*/ 23 h 128"/>
                  <a:gd name="T16" fmla="*/ 39 w 129"/>
                  <a:gd name="T17" fmla="*/ 38 h 128"/>
                  <a:gd name="T18" fmla="*/ 32 w 129"/>
                  <a:gd name="T19" fmla="*/ 34 h 128"/>
                  <a:gd name="T20" fmla="*/ 38 w 129"/>
                  <a:gd name="T21" fmla="*/ 39 h 128"/>
                  <a:gd name="T22" fmla="*/ 58 w 129"/>
                  <a:gd name="T23" fmla="*/ 62 h 128"/>
                  <a:gd name="T24" fmla="*/ 6 w 129"/>
                  <a:gd name="T25" fmla="*/ 43 h 128"/>
                  <a:gd name="T26" fmla="*/ 6 w 129"/>
                  <a:gd name="T27" fmla="*/ 55 h 128"/>
                  <a:gd name="T28" fmla="*/ 58 w 129"/>
                  <a:gd name="T29" fmla="*/ 64 h 128"/>
                  <a:gd name="T30" fmla="*/ 33 w 129"/>
                  <a:gd name="T31" fmla="*/ 68 h 128"/>
                  <a:gd name="T32" fmla="*/ 24 w 129"/>
                  <a:gd name="T33" fmla="*/ 64 h 128"/>
                  <a:gd name="T34" fmla="*/ 24 w 129"/>
                  <a:gd name="T35" fmla="*/ 73 h 128"/>
                  <a:gd name="T36" fmla="*/ 34 w 129"/>
                  <a:gd name="T37" fmla="*/ 70 h 128"/>
                  <a:gd name="T38" fmla="*/ 13 w 129"/>
                  <a:gd name="T39" fmla="*/ 95 h 128"/>
                  <a:gd name="T40" fmla="*/ 1 w 129"/>
                  <a:gd name="T41" fmla="*/ 99 h 128"/>
                  <a:gd name="T42" fmla="*/ 14 w 129"/>
                  <a:gd name="T43" fmla="*/ 98 h 128"/>
                  <a:gd name="T44" fmla="*/ 41 w 129"/>
                  <a:gd name="T45" fmla="*/ 91 h 128"/>
                  <a:gd name="T46" fmla="*/ 35 w 129"/>
                  <a:gd name="T47" fmla="*/ 93 h 128"/>
                  <a:gd name="T48" fmla="*/ 43 w 129"/>
                  <a:gd name="T49" fmla="*/ 96 h 128"/>
                  <a:gd name="T50" fmla="*/ 63 w 129"/>
                  <a:gd name="T51" fmla="*/ 73 h 128"/>
                  <a:gd name="T52" fmla="*/ 42 w 129"/>
                  <a:gd name="T53" fmla="*/ 115 h 128"/>
                  <a:gd name="T54" fmla="*/ 44 w 129"/>
                  <a:gd name="T55" fmla="*/ 128 h 128"/>
                  <a:gd name="T56" fmla="*/ 65 w 129"/>
                  <a:gd name="T57" fmla="*/ 73 h 128"/>
                  <a:gd name="T58" fmla="*/ 72 w 129"/>
                  <a:gd name="T59" fmla="*/ 105 h 128"/>
                  <a:gd name="T60" fmla="*/ 73 w 129"/>
                  <a:gd name="T61" fmla="*/ 115 h 128"/>
                  <a:gd name="T62" fmla="*/ 73 w 129"/>
                  <a:gd name="T63" fmla="*/ 105 h 128"/>
                  <a:gd name="T64" fmla="*/ 95 w 129"/>
                  <a:gd name="T65" fmla="*/ 113 h 128"/>
                  <a:gd name="T66" fmla="*/ 100 w 129"/>
                  <a:gd name="T67" fmla="*/ 123 h 128"/>
                  <a:gd name="T68" fmla="*/ 98 w 129"/>
                  <a:gd name="T69" fmla="*/ 112 h 128"/>
                  <a:gd name="T70" fmla="*/ 73 w 129"/>
                  <a:gd name="T71" fmla="*/ 71 h 128"/>
                  <a:gd name="T72" fmla="*/ 98 w 129"/>
                  <a:gd name="T73" fmla="*/ 93 h 128"/>
                  <a:gd name="T74" fmla="*/ 97 w 129"/>
                  <a:gd name="T75" fmla="*/ 83 h 128"/>
                  <a:gd name="T76" fmla="*/ 75 w 129"/>
                  <a:gd name="T77" fmla="*/ 68 h 128"/>
                  <a:gd name="T78" fmla="*/ 123 w 129"/>
                  <a:gd name="T79" fmla="*/ 81 h 128"/>
                  <a:gd name="T80" fmla="*/ 123 w 129"/>
                  <a:gd name="T81" fmla="*/ 68 h 128"/>
                  <a:gd name="T82" fmla="*/ 75 w 129"/>
                  <a:gd name="T83" fmla="*/ 66 h 128"/>
                  <a:gd name="T84" fmla="*/ 105 w 129"/>
                  <a:gd name="T85" fmla="*/ 58 h 128"/>
                  <a:gd name="T86" fmla="*/ 107 w 129"/>
                  <a:gd name="T87" fmla="*/ 50 h 128"/>
                  <a:gd name="T88" fmla="*/ 102 w 129"/>
                  <a:gd name="T89" fmla="*/ 53 h 128"/>
                  <a:gd name="T90" fmla="*/ 112 w 129"/>
                  <a:gd name="T91" fmla="*/ 31 h 128"/>
                  <a:gd name="T92" fmla="*/ 122 w 129"/>
                  <a:gd name="T93" fmla="*/ 26 h 128"/>
                  <a:gd name="T94" fmla="*/ 110 w 129"/>
                  <a:gd name="T95" fmla="*/ 27 h 128"/>
                  <a:gd name="T96" fmla="*/ 73 w 129"/>
                  <a:gd name="T97" fmla="*/ 58 h 128"/>
                  <a:gd name="T98" fmla="*/ 91 w 129"/>
                  <a:gd name="T99" fmla="*/ 29 h 128"/>
                  <a:gd name="T100" fmla="*/ 84 w 129"/>
                  <a:gd name="T101" fmla="*/ 26 h 128"/>
                  <a:gd name="T102" fmla="*/ 70 w 129"/>
                  <a:gd name="T103" fmla="*/ 55 h 128"/>
                  <a:gd name="T104" fmla="*/ 81 w 129"/>
                  <a:gd name="T105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9" h="128">
                    <a:moveTo>
                      <a:pt x="75" y="0"/>
                    </a:moveTo>
                    <a:cubicBezTo>
                      <a:pt x="75" y="0"/>
                      <a:pt x="75" y="0"/>
                      <a:pt x="74" y="0"/>
                    </a:cubicBezTo>
                    <a:cubicBezTo>
                      <a:pt x="71" y="0"/>
                      <a:pt x="69" y="3"/>
                      <a:pt x="69" y="6"/>
                    </a:cubicBezTo>
                    <a:cubicBezTo>
                      <a:pt x="69" y="8"/>
                      <a:pt x="71" y="10"/>
                      <a:pt x="74" y="11"/>
                    </a:cubicBezTo>
                    <a:cubicBezTo>
                      <a:pt x="74" y="25"/>
                      <a:pt x="72" y="40"/>
                      <a:pt x="69" y="55"/>
                    </a:cubicBezTo>
                    <a:cubicBezTo>
                      <a:pt x="68" y="55"/>
                      <a:pt x="67" y="55"/>
                      <a:pt x="67" y="55"/>
                    </a:cubicBezTo>
                    <a:cubicBezTo>
                      <a:pt x="65" y="45"/>
                      <a:pt x="63" y="35"/>
                      <a:pt x="59" y="26"/>
                    </a:cubicBezTo>
                    <a:cubicBezTo>
                      <a:pt x="60" y="25"/>
                      <a:pt x="60" y="25"/>
                      <a:pt x="61" y="24"/>
                    </a:cubicBezTo>
                    <a:cubicBezTo>
                      <a:pt x="61" y="22"/>
                      <a:pt x="60" y="19"/>
                      <a:pt x="58" y="18"/>
                    </a:cubicBezTo>
                    <a:cubicBezTo>
                      <a:pt x="58" y="18"/>
                      <a:pt x="57" y="18"/>
                      <a:pt x="57" y="18"/>
                    </a:cubicBezTo>
                    <a:cubicBezTo>
                      <a:pt x="55" y="18"/>
                      <a:pt x="54" y="19"/>
                      <a:pt x="53" y="21"/>
                    </a:cubicBezTo>
                    <a:cubicBezTo>
                      <a:pt x="53" y="23"/>
                      <a:pt x="54" y="26"/>
                      <a:pt x="56" y="26"/>
                    </a:cubicBezTo>
                    <a:cubicBezTo>
                      <a:pt x="56" y="27"/>
                      <a:pt x="57" y="27"/>
                      <a:pt x="57" y="27"/>
                    </a:cubicBezTo>
                    <a:cubicBezTo>
                      <a:pt x="57" y="27"/>
                      <a:pt x="58" y="27"/>
                      <a:pt x="58" y="26"/>
                    </a:cubicBezTo>
                    <a:cubicBezTo>
                      <a:pt x="62" y="35"/>
                      <a:pt x="64" y="45"/>
                      <a:pt x="65" y="55"/>
                    </a:cubicBezTo>
                    <a:cubicBezTo>
                      <a:pt x="64" y="55"/>
                      <a:pt x="63" y="55"/>
                      <a:pt x="63" y="56"/>
                    </a:cubicBezTo>
                    <a:cubicBezTo>
                      <a:pt x="54" y="43"/>
                      <a:pt x="45" y="31"/>
                      <a:pt x="34" y="21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4" y="15"/>
                      <a:pt x="32" y="13"/>
                      <a:pt x="29" y="13"/>
                    </a:cubicBezTo>
                    <a:cubicBezTo>
                      <a:pt x="29" y="13"/>
                      <a:pt x="28" y="13"/>
                      <a:pt x="28" y="13"/>
                    </a:cubicBezTo>
                    <a:cubicBezTo>
                      <a:pt x="25" y="13"/>
                      <a:pt x="22" y="16"/>
                      <a:pt x="23" y="19"/>
                    </a:cubicBezTo>
                    <a:cubicBezTo>
                      <a:pt x="23" y="22"/>
                      <a:pt x="26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4"/>
                      <a:pt x="31" y="24"/>
                      <a:pt x="32" y="23"/>
                    </a:cubicBezTo>
                    <a:cubicBezTo>
                      <a:pt x="43" y="33"/>
                      <a:pt x="52" y="44"/>
                      <a:pt x="60" y="56"/>
                    </a:cubicBezTo>
                    <a:cubicBezTo>
                      <a:pt x="53" y="50"/>
                      <a:pt x="46" y="44"/>
                      <a:pt x="39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0" y="36"/>
                      <a:pt x="39" y="33"/>
                      <a:pt x="37" y="32"/>
                    </a:cubicBezTo>
                    <a:cubicBezTo>
                      <a:pt x="37" y="32"/>
                      <a:pt x="36" y="32"/>
                      <a:pt x="36" y="32"/>
                    </a:cubicBezTo>
                    <a:cubicBezTo>
                      <a:pt x="34" y="32"/>
                      <a:pt x="33" y="33"/>
                      <a:pt x="32" y="34"/>
                    </a:cubicBezTo>
                    <a:cubicBezTo>
                      <a:pt x="31" y="36"/>
                      <a:pt x="32" y="39"/>
                      <a:pt x="34" y="40"/>
                    </a:cubicBezTo>
                    <a:cubicBezTo>
                      <a:pt x="35" y="40"/>
                      <a:pt x="35" y="40"/>
                      <a:pt x="36" y="40"/>
                    </a:cubicBezTo>
                    <a:cubicBezTo>
                      <a:pt x="37" y="40"/>
                      <a:pt x="37" y="40"/>
                      <a:pt x="38" y="39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45" y="46"/>
                      <a:pt x="52" y="52"/>
                      <a:pt x="59" y="59"/>
                    </a:cubicBezTo>
                    <a:cubicBezTo>
                      <a:pt x="59" y="60"/>
                      <a:pt x="59" y="61"/>
                      <a:pt x="58" y="62"/>
                    </a:cubicBezTo>
                    <a:cubicBezTo>
                      <a:pt x="43" y="57"/>
                      <a:pt x="28" y="53"/>
                      <a:pt x="12" y="50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0" y="43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6"/>
                      <a:pt x="0" y="49"/>
                    </a:cubicBezTo>
                    <a:cubicBezTo>
                      <a:pt x="0" y="53"/>
                      <a:pt x="3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9" y="55"/>
                      <a:pt x="11" y="54"/>
                      <a:pt x="12" y="52"/>
                    </a:cubicBezTo>
                    <a:cubicBezTo>
                      <a:pt x="27" y="55"/>
                      <a:pt x="43" y="60"/>
                      <a:pt x="58" y="64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0" y="67"/>
                      <a:pt x="41" y="68"/>
                      <a:pt x="33" y="68"/>
                    </a:cubicBezTo>
                    <a:cubicBezTo>
                      <a:pt x="32" y="68"/>
                      <a:pt x="30" y="68"/>
                      <a:pt x="28" y="68"/>
                    </a:cubicBezTo>
                    <a:cubicBezTo>
                      <a:pt x="27" y="66"/>
                      <a:pt x="27" y="65"/>
                      <a:pt x="25" y="64"/>
                    </a:cubicBezTo>
                    <a:cubicBezTo>
                      <a:pt x="25" y="64"/>
                      <a:pt x="24" y="64"/>
                      <a:pt x="24" y="64"/>
                    </a:cubicBezTo>
                    <a:cubicBezTo>
                      <a:pt x="22" y="64"/>
                      <a:pt x="21" y="65"/>
                      <a:pt x="20" y="67"/>
                    </a:cubicBezTo>
                    <a:cubicBezTo>
                      <a:pt x="19" y="70"/>
                      <a:pt x="20" y="72"/>
                      <a:pt x="23" y="73"/>
                    </a:cubicBezTo>
                    <a:cubicBezTo>
                      <a:pt x="23" y="73"/>
                      <a:pt x="24" y="73"/>
                      <a:pt x="24" y="73"/>
                    </a:cubicBezTo>
                    <a:cubicBezTo>
                      <a:pt x="26" y="73"/>
                      <a:pt x="27" y="72"/>
                      <a:pt x="28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2" y="70"/>
                      <a:pt x="34" y="70"/>
                    </a:cubicBezTo>
                    <a:cubicBezTo>
                      <a:pt x="42" y="70"/>
                      <a:pt x="50" y="70"/>
                      <a:pt x="59" y="68"/>
                    </a:cubicBezTo>
                    <a:cubicBezTo>
                      <a:pt x="59" y="69"/>
                      <a:pt x="60" y="69"/>
                      <a:pt x="60" y="70"/>
                    </a:cubicBezTo>
                    <a:cubicBezTo>
                      <a:pt x="44" y="80"/>
                      <a:pt x="28" y="88"/>
                      <a:pt x="13" y="95"/>
                    </a:cubicBezTo>
                    <a:cubicBezTo>
                      <a:pt x="12" y="93"/>
                      <a:pt x="10" y="92"/>
                      <a:pt x="8" y="92"/>
                    </a:cubicBezTo>
                    <a:cubicBezTo>
                      <a:pt x="8" y="92"/>
                      <a:pt x="7" y="92"/>
                      <a:pt x="7" y="92"/>
                    </a:cubicBezTo>
                    <a:cubicBezTo>
                      <a:pt x="4" y="92"/>
                      <a:pt x="1" y="96"/>
                      <a:pt x="1" y="99"/>
                    </a:cubicBezTo>
                    <a:cubicBezTo>
                      <a:pt x="2" y="102"/>
                      <a:pt x="5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12" y="104"/>
                      <a:pt x="14" y="101"/>
                      <a:pt x="14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28" y="91"/>
                      <a:pt x="43" y="84"/>
                      <a:pt x="57" y="75"/>
                    </a:cubicBezTo>
                    <a:cubicBezTo>
                      <a:pt x="52" y="81"/>
                      <a:pt x="46" y="86"/>
                      <a:pt x="41" y="91"/>
                    </a:cubicBezTo>
                    <a:cubicBezTo>
                      <a:pt x="40" y="91"/>
                      <a:pt x="40" y="90"/>
                      <a:pt x="40" y="90"/>
                    </a:cubicBezTo>
                    <a:cubicBezTo>
                      <a:pt x="39" y="90"/>
                      <a:pt x="39" y="90"/>
                      <a:pt x="38" y="90"/>
                    </a:cubicBezTo>
                    <a:cubicBezTo>
                      <a:pt x="37" y="90"/>
                      <a:pt x="35" y="91"/>
                      <a:pt x="35" y="93"/>
                    </a:cubicBezTo>
                    <a:cubicBezTo>
                      <a:pt x="34" y="95"/>
                      <a:pt x="35" y="98"/>
                      <a:pt x="37" y="99"/>
                    </a:cubicBezTo>
                    <a:cubicBezTo>
                      <a:pt x="38" y="99"/>
                      <a:pt x="38" y="99"/>
                      <a:pt x="39" y="99"/>
                    </a:cubicBezTo>
                    <a:cubicBezTo>
                      <a:pt x="40" y="99"/>
                      <a:pt x="42" y="98"/>
                      <a:pt x="43" y="96"/>
                    </a:cubicBezTo>
                    <a:cubicBezTo>
                      <a:pt x="43" y="95"/>
                      <a:pt x="43" y="94"/>
                      <a:pt x="42" y="93"/>
                    </a:cubicBezTo>
                    <a:cubicBezTo>
                      <a:pt x="49" y="87"/>
                      <a:pt x="56" y="80"/>
                      <a:pt x="63" y="72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58" y="88"/>
                      <a:pt x="52" y="102"/>
                      <a:pt x="45" y="115"/>
                    </a:cubicBezTo>
                    <a:cubicBezTo>
                      <a:pt x="44" y="115"/>
                      <a:pt x="44" y="115"/>
                      <a:pt x="43" y="115"/>
                    </a:cubicBezTo>
                    <a:cubicBezTo>
                      <a:pt x="43" y="115"/>
                      <a:pt x="42" y="115"/>
                      <a:pt x="42" y="115"/>
                    </a:cubicBezTo>
                    <a:cubicBezTo>
                      <a:pt x="39" y="115"/>
                      <a:pt x="36" y="118"/>
                      <a:pt x="36" y="122"/>
                    </a:cubicBezTo>
                    <a:cubicBezTo>
                      <a:pt x="37" y="125"/>
                      <a:pt x="40" y="128"/>
                      <a:pt x="43" y="128"/>
                    </a:cubicBezTo>
                    <a:cubicBezTo>
                      <a:pt x="43" y="128"/>
                      <a:pt x="43" y="128"/>
                      <a:pt x="44" y="128"/>
                    </a:cubicBezTo>
                    <a:cubicBezTo>
                      <a:pt x="47" y="127"/>
                      <a:pt x="50" y="124"/>
                      <a:pt x="49" y="121"/>
                    </a:cubicBezTo>
                    <a:cubicBezTo>
                      <a:pt x="49" y="119"/>
                      <a:pt x="48" y="117"/>
                      <a:pt x="47" y="116"/>
                    </a:cubicBezTo>
                    <a:cubicBezTo>
                      <a:pt x="54" y="103"/>
                      <a:pt x="60" y="89"/>
                      <a:pt x="65" y="73"/>
                    </a:cubicBezTo>
                    <a:cubicBezTo>
                      <a:pt x="66" y="74"/>
                      <a:pt x="66" y="74"/>
                      <a:pt x="67" y="74"/>
                    </a:cubicBezTo>
                    <a:cubicBezTo>
                      <a:pt x="67" y="74"/>
                      <a:pt x="67" y="74"/>
                      <a:pt x="68" y="74"/>
                    </a:cubicBezTo>
                    <a:cubicBezTo>
                      <a:pt x="69" y="84"/>
                      <a:pt x="70" y="95"/>
                      <a:pt x="72" y="105"/>
                    </a:cubicBezTo>
                    <a:cubicBezTo>
                      <a:pt x="70" y="106"/>
                      <a:pt x="69" y="107"/>
                      <a:pt x="69" y="108"/>
                    </a:cubicBezTo>
                    <a:cubicBezTo>
                      <a:pt x="68" y="111"/>
                      <a:pt x="69" y="113"/>
                      <a:pt x="72" y="114"/>
                    </a:cubicBezTo>
                    <a:cubicBezTo>
                      <a:pt x="72" y="114"/>
                      <a:pt x="73" y="115"/>
                      <a:pt x="73" y="115"/>
                    </a:cubicBezTo>
                    <a:cubicBezTo>
                      <a:pt x="75" y="115"/>
                      <a:pt x="77" y="113"/>
                      <a:pt x="77" y="111"/>
                    </a:cubicBezTo>
                    <a:cubicBezTo>
                      <a:pt x="78" y="109"/>
                      <a:pt x="77" y="106"/>
                      <a:pt x="74" y="105"/>
                    </a:cubicBezTo>
                    <a:cubicBezTo>
                      <a:pt x="74" y="105"/>
                      <a:pt x="74" y="105"/>
                      <a:pt x="73" y="105"/>
                    </a:cubicBezTo>
                    <a:cubicBezTo>
                      <a:pt x="71" y="95"/>
                      <a:pt x="70" y="84"/>
                      <a:pt x="69" y="73"/>
                    </a:cubicBezTo>
                    <a:cubicBezTo>
                      <a:pt x="69" y="73"/>
                      <a:pt x="70" y="73"/>
                      <a:pt x="70" y="73"/>
                    </a:cubicBezTo>
                    <a:cubicBezTo>
                      <a:pt x="78" y="87"/>
                      <a:pt x="86" y="100"/>
                      <a:pt x="95" y="113"/>
                    </a:cubicBezTo>
                    <a:cubicBezTo>
                      <a:pt x="94" y="114"/>
                      <a:pt x="93" y="116"/>
                      <a:pt x="93" y="118"/>
                    </a:cubicBezTo>
                    <a:cubicBezTo>
                      <a:pt x="94" y="121"/>
                      <a:pt x="96" y="123"/>
                      <a:pt x="99" y="123"/>
                    </a:cubicBezTo>
                    <a:cubicBezTo>
                      <a:pt x="99" y="123"/>
                      <a:pt x="99" y="123"/>
                      <a:pt x="100" y="123"/>
                    </a:cubicBezTo>
                    <a:cubicBezTo>
                      <a:pt x="103" y="123"/>
                      <a:pt x="105" y="120"/>
                      <a:pt x="105" y="117"/>
                    </a:cubicBezTo>
                    <a:cubicBezTo>
                      <a:pt x="104" y="114"/>
                      <a:pt x="102" y="111"/>
                      <a:pt x="99" y="111"/>
                    </a:cubicBezTo>
                    <a:cubicBezTo>
                      <a:pt x="99" y="111"/>
                      <a:pt x="99" y="111"/>
                      <a:pt x="98" y="112"/>
                    </a:cubicBezTo>
                    <a:cubicBezTo>
                      <a:pt x="98" y="112"/>
                      <a:pt x="98" y="112"/>
                      <a:pt x="98" y="112"/>
                    </a:cubicBezTo>
                    <a:cubicBezTo>
                      <a:pt x="89" y="99"/>
                      <a:pt x="81" y="85"/>
                      <a:pt x="73" y="71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9" y="77"/>
                      <a:pt x="86" y="82"/>
                      <a:pt x="94" y="87"/>
                    </a:cubicBezTo>
                    <a:cubicBezTo>
                      <a:pt x="93" y="89"/>
                      <a:pt x="94" y="92"/>
                      <a:pt x="96" y="92"/>
                    </a:cubicBezTo>
                    <a:cubicBezTo>
                      <a:pt x="97" y="93"/>
                      <a:pt x="97" y="93"/>
                      <a:pt x="98" y="93"/>
                    </a:cubicBezTo>
                    <a:cubicBezTo>
                      <a:pt x="99" y="93"/>
                      <a:pt x="101" y="91"/>
                      <a:pt x="101" y="89"/>
                    </a:cubicBezTo>
                    <a:cubicBezTo>
                      <a:pt x="102" y="87"/>
                      <a:pt x="101" y="84"/>
                      <a:pt x="99" y="84"/>
                    </a:cubicBezTo>
                    <a:cubicBezTo>
                      <a:pt x="98" y="83"/>
                      <a:pt x="98" y="83"/>
                      <a:pt x="97" y="83"/>
                    </a:cubicBezTo>
                    <a:cubicBezTo>
                      <a:pt x="96" y="83"/>
                      <a:pt x="95" y="84"/>
                      <a:pt x="95" y="85"/>
                    </a:cubicBezTo>
                    <a:cubicBezTo>
                      <a:pt x="87" y="80"/>
                      <a:pt x="81" y="75"/>
                      <a:pt x="74" y="70"/>
                    </a:cubicBezTo>
                    <a:cubicBezTo>
                      <a:pt x="74" y="69"/>
                      <a:pt x="75" y="69"/>
                      <a:pt x="75" y="68"/>
                    </a:cubicBezTo>
                    <a:cubicBezTo>
                      <a:pt x="88" y="72"/>
                      <a:pt x="102" y="74"/>
                      <a:pt x="116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7" y="79"/>
                      <a:pt x="119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7" y="81"/>
                      <a:pt x="129" y="78"/>
                      <a:pt x="129" y="74"/>
                    </a:cubicBezTo>
                    <a:cubicBezTo>
                      <a:pt x="129" y="71"/>
                      <a:pt x="126" y="68"/>
                      <a:pt x="123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19" y="69"/>
                      <a:pt x="117" y="70"/>
                      <a:pt x="117" y="73"/>
                    </a:cubicBezTo>
                    <a:cubicBezTo>
                      <a:pt x="103" y="72"/>
                      <a:pt x="89" y="69"/>
                      <a:pt x="75" y="66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85" y="63"/>
                      <a:pt x="94" y="60"/>
                      <a:pt x="103" y="56"/>
                    </a:cubicBezTo>
                    <a:cubicBezTo>
                      <a:pt x="103" y="57"/>
                      <a:pt x="104" y="58"/>
                      <a:pt x="105" y="58"/>
                    </a:cubicBezTo>
                    <a:cubicBezTo>
                      <a:pt x="105" y="58"/>
                      <a:pt x="106" y="58"/>
                      <a:pt x="106" y="58"/>
                    </a:cubicBezTo>
                    <a:cubicBezTo>
                      <a:pt x="108" y="58"/>
                      <a:pt x="109" y="57"/>
                      <a:pt x="110" y="56"/>
                    </a:cubicBezTo>
                    <a:cubicBezTo>
                      <a:pt x="111" y="53"/>
                      <a:pt x="109" y="51"/>
                      <a:pt x="107" y="50"/>
                    </a:cubicBezTo>
                    <a:cubicBezTo>
                      <a:pt x="107" y="50"/>
                      <a:pt x="106" y="50"/>
                      <a:pt x="106" y="50"/>
                    </a:cubicBezTo>
                    <a:cubicBezTo>
                      <a:pt x="104" y="50"/>
                      <a:pt x="103" y="51"/>
                      <a:pt x="102" y="53"/>
                    </a:cubicBezTo>
                    <a:cubicBezTo>
                      <a:pt x="102" y="53"/>
                      <a:pt x="102" y="53"/>
                      <a:pt x="102" y="53"/>
                    </a:cubicBezTo>
                    <a:cubicBezTo>
                      <a:pt x="94" y="57"/>
                      <a:pt x="85" y="60"/>
                      <a:pt x="75" y="63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89" y="53"/>
                      <a:pt x="101" y="42"/>
                      <a:pt x="112" y="31"/>
                    </a:cubicBezTo>
                    <a:cubicBezTo>
                      <a:pt x="113" y="32"/>
                      <a:pt x="114" y="32"/>
                      <a:pt x="116" y="32"/>
                    </a:cubicBezTo>
                    <a:cubicBezTo>
                      <a:pt x="116" y="32"/>
                      <a:pt x="116" y="32"/>
                      <a:pt x="117" y="32"/>
                    </a:cubicBezTo>
                    <a:cubicBezTo>
                      <a:pt x="120" y="32"/>
                      <a:pt x="123" y="29"/>
                      <a:pt x="122" y="26"/>
                    </a:cubicBezTo>
                    <a:cubicBezTo>
                      <a:pt x="122" y="23"/>
                      <a:pt x="119" y="20"/>
                      <a:pt x="116" y="20"/>
                    </a:cubicBezTo>
                    <a:cubicBezTo>
                      <a:pt x="116" y="20"/>
                      <a:pt x="116" y="20"/>
                      <a:pt x="115" y="20"/>
                    </a:cubicBezTo>
                    <a:cubicBezTo>
                      <a:pt x="112" y="21"/>
                      <a:pt x="109" y="24"/>
                      <a:pt x="110" y="27"/>
                    </a:cubicBezTo>
                    <a:cubicBezTo>
                      <a:pt x="110" y="28"/>
                      <a:pt x="110" y="28"/>
                      <a:pt x="110" y="29"/>
                    </a:cubicBezTo>
                    <a:cubicBezTo>
                      <a:pt x="100" y="40"/>
                      <a:pt x="88" y="50"/>
                      <a:pt x="75" y="60"/>
                    </a:cubicBezTo>
                    <a:cubicBezTo>
                      <a:pt x="74" y="59"/>
                      <a:pt x="74" y="59"/>
                      <a:pt x="73" y="58"/>
                    </a:cubicBezTo>
                    <a:cubicBezTo>
                      <a:pt x="79" y="49"/>
                      <a:pt x="84" y="40"/>
                      <a:pt x="87" y="31"/>
                    </a:cubicBezTo>
                    <a:cubicBezTo>
                      <a:pt x="87" y="32"/>
                      <a:pt x="87" y="32"/>
                      <a:pt x="88" y="32"/>
                    </a:cubicBezTo>
                    <a:cubicBezTo>
                      <a:pt x="89" y="32"/>
                      <a:pt x="91" y="31"/>
                      <a:pt x="91" y="29"/>
                    </a:cubicBezTo>
                    <a:cubicBezTo>
                      <a:pt x="92" y="27"/>
                      <a:pt x="91" y="25"/>
                      <a:pt x="89" y="24"/>
                    </a:cubicBezTo>
                    <a:cubicBezTo>
                      <a:pt x="88" y="24"/>
                      <a:pt x="88" y="24"/>
                      <a:pt x="87" y="24"/>
                    </a:cubicBezTo>
                    <a:cubicBezTo>
                      <a:pt x="86" y="24"/>
                      <a:pt x="84" y="25"/>
                      <a:pt x="84" y="26"/>
                    </a:cubicBezTo>
                    <a:cubicBezTo>
                      <a:pt x="84" y="28"/>
                      <a:pt x="84" y="29"/>
                      <a:pt x="85" y="30"/>
                    </a:cubicBezTo>
                    <a:cubicBezTo>
                      <a:pt x="82" y="39"/>
                      <a:pt x="77" y="48"/>
                      <a:pt x="72" y="56"/>
                    </a:cubicBezTo>
                    <a:cubicBezTo>
                      <a:pt x="71" y="56"/>
                      <a:pt x="71" y="56"/>
                      <a:pt x="70" y="55"/>
                    </a:cubicBezTo>
                    <a:cubicBezTo>
                      <a:pt x="74" y="40"/>
                      <a:pt x="76" y="25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9" y="10"/>
                      <a:pt x="81" y="8"/>
                      <a:pt x="81" y="5"/>
                    </a:cubicBezTo>
                    <a:cubicBezTo>
                      <a:pt x="80" y="2"/>
                      <a:pt x="78" y="0"/>
                      <a:pt x="75" y="0"/>
                    </a:cubicBez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6"/>
              <p:cNvSpPr>
                <a:spLocks/>
              </p:cNvSpPr>
              <p:nvPr userDrawn="1"/>
            </p:nvSpPr>
            <p:spPr bwMode="auto">
              <a:xfrm>
                <a:off x="2157413" y="4392613"/>
                <a:ext cx="198438" cy="195262"/>
              </a:xfrm>
              <a:custGeom>
                <a:avLst/>
                <a:gdLst>
                  <a:gd name="T0" fmla="*/ 33 w 62"/>
                  <a:gd name="T1" fmla="*/ 2 h 61"/>
                  <a:gd name="T2" fmla="*/ 32 w 62"/>
                  <a:gd name="T3" fmla="*/ 26 h 61"/>
                  <a:gd name="T4" fmla="*/ 28 w 62"/>
                  <a:gd name="T5" fmla="*/ 8 h 61"/>
                  <a:gd name="T6" fmla="*/ 27 w 62"/>
                  <a:gd name="T7" fmla="*/ 12 h 61"/>
                  <a:gd name="T8" fmla="*/ 31 w 62"/>
                  <a:gd name="T9" fmla="*/ 26 h 61"/>
                  <a:gd name="T10" fmla="*/ 17 w 62"/>
                  <a:gd name="T11" fmla="*/ 8 h 61"/>
                  <a:gd name="T12" fmla="*/ 11 w 62"/>
                  <a:gd name="T13" fmla="*/ 9 h 61"/>
                  <a:gd name="T14" fmla="*/ 15 w 62"/>
                  <a:gd name="T15" fmla="*/ 11 h 61"/>
                  <a:gd name="T16" fmla="*/ 19 w 62"/>
                  <a:gd name="T17" fmla="*/ 18 h 61"/>
                  <a:gd name="T18" fmla="*/ 15 w 62"/>
                  <a:gd name="T19" fmla="*/ 16 h 61"/>
                  <a:gd name="T20" fmla="*/ 18 w 62"/>
                  <a:gd name="T21" fmla="*/ 18 h 61"/>
                  <a:gd name="T22" fmla="*/ 28 w 62"/>
                  <a:gd name="T23" fmla="*/ 29 h 61"/>
                  <a:gd name="T24" fmla="*/ 3 w 62"/>
                  <a:gd name="T25" fmla="*/ 20 h 61"/>
                  <a:gd name="T26" fmla="*/ 3 w 62"/>
                  <a:gd name="T27" fmla="*/ 26 h 61"/>
                  <a:gd name="T28" fmla="*/ 28 w 62"/>
                  <a:gd name="T29" fmla="*/ 30 h 61"/>
                  <a:gd name="T30" fmla="*/ 16 w 62"/>
                  <a:gd name="T31" fmla="*/ 32 h 61"/>
                  <a:gd name="T32" fmla="*/ 11 w 62"/>
                  <a:gd name="T33" fmla="*/ 30 h 61"/>
                  <a:gd name="T34" fmla="*/ 12 w 62"/>
                  <a:gd name="T35" fmla="*/ 35 h 61"/>
                  <a:gd name="T36" fmla="*/ 16 w 62"/>
                  <a:gd name="T37" fmla="*/ 33 h 61"/>
                  <a:gd name="T38" fmla="*/ 6 w 62"/>
                  <a:gd name="T39" fmla="*/ 45 h 61"/>
                  <a:gd name="T40" fmla="*/ 1 w 62"/>
                  <a:gd name="T41" fmla="*/ 47 h 61"/>
                  <a:gd name="T42" fmla="*/ 7 w 62"/>
                  <a:gd name="T43" fmla="*/ 46 h 61"/>
                  <a:gd name="T44" fmla="*/ 20 w 62"/>
                  <a:gd name="T45" fmla="*/ 43 h 61"/>
                  <a:gd name="T46" fmla="*/ 17 w 62"/>
                  <a:gd name="T47" fmla="*/ 44 h 61"/>
                  <a:gd name="T48" fmla="*/ 20 w 62"/>
                  <a:gd name="T49" fmla="*/ 46 h 61"/>
                  <a:gd name="T50" fmla="*/ 30 w 62"/>
                  <a:gd name="T51" fmla="*/ 34 h 61"/>
                  <a:gd name="T52" fmla="*/ 20 w 62"/>
                  <a:gd name="T53" fmla="*/ 55 h 61"/>
                  <a:gd name="T54" fmla="*/ 21 w 62"/>
                  <a:gd name="T55" fmla="*/ 61 h 61"/>
                  <a:gd name="T56" fmla="*/ 31 w 62"/>
                  <a:gd name="T57" fmla="*/ 35 h 61"/>
                  <a:gd name="T58" fmla="*/ 34 w 62"/>
                  <a:gd name="T59" fmla="*/ 50 h 61"/>
                  <a:gd name="T60" fmla="*/ 35 w 62"/>
                  <a:gd name="T61" fmla="*/ 54 h 61"/>
                  <a:gd name="T62" fmla="*/ 35 w 62"/>
                  <a:gd name="T63" fmla="*/ 50 h 61"/>
                  <a:gd name="T64" fmla="*/ 46 w 62"/>
                  <a:gd name="T65" fmla="*/ 54 h 61"/>
                  <a:gd name="T66" fmla="*/ 48 w 62"/>
                  <a:gd name="T67" fmla="*/ 58 h 61"/>
                  <a:gd name="T68" fmla="*/ 47 w 62"/>
                  <a:gd name="T69" fmla="*/ 53 h 61"/>
                  <a:gd name="T70" fmla="*/ 35 w 62"/>
                  <a:gd name="T71" fmla="*/ 34 h 61"/>
                  <a:gd name="T72" fmla="*/ 47 w 62"/>
                  <a:gd name="T73" fmla="*/ 44 h 61"/>
                  <a:gd name="T74" fmla="*/ 47 w 62"/>
                  <a:gd name="T75" fmla="*/ 39 h 61"/>
                  <a:gd name="T76" fmla="*/ 36 w 62"/>
                  <a:gd name="T77" fmla="*/ 32 h 61"/>
                  <a:gd name="T78" fmla="*/ 59 w 62"/>
                  <a:gd name="T79" fmla="*/ 38 h 61"/>
                  <a:gd name="T80" fmla="*/ 59 w 62"/>
                  <a:gd name="T81" fmla="*/ 32 h 61"/>
                  <a:gd name="T82" fmla="*/ 36 w 62"/>
                  <a:gd name="T83" fmla="*/ 31 h 61"/>
                  <a:gd name="T84" fmla="*/ 50 w 62"/>
                  <a:gd name="T85" fmla="*/ 27 h 61"/>
                  <a:gd name="T86" fmla="*/ 51 w 62"/>
                  <a:gd name="T87" fmla="*/ 23 h 61"/>
                  <a:gd name="T88" fmla="*/ 49 w 62"/>
                  <a:gd name="T89" fmla="*/ 25 h 61"/>
                  <a:gd name="T90" fmla="*/ 54 w 62"/>
                  <a:gd name="T91" fmla="*/ 14 h 61"/>
                  <a:gd name="T92" fmla="*/ 59 w 62"/>
                  <a:gd name="T93" fmla="*/ 12 h 61"/>
                  <a:gd name="T94" fmla="*/ 52 w 62"/>
                  <a:gd name="T95" fmla="*/ 13 h 61"/>
                  <a:gd name="T96" fmla="*/ 35 w 62"/>
                  <a:gd name="T97" fmla="*/ 27 h 61"/>
                  <a:gd name="T98" fmla="*/ 44 w 62"/>
                  <a:gd name="T99" fmla="*/ 13 h 61"/>
                  <a:gd name="T100" fmla="*/ 40 w 62"/>
                  <a:gd name="T101" fmla="*/ 12 h 61"/>
                  <a:gd name="T102" fmla="*/ 34 w 62"/>
                  <a:gd name="T103" fmla="*/ 26 h 61"/>
                  <a:gd name="T104" fmla="*/ 39 w 62"/>
                  <a:gd name="T105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61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1"/>
                      <a:pt x="33" y="2"/>
                    </a:cubicBezTo>
                    <a:cubicBezTo>
                      <a:pt x="33" y="4"/>
                      <a:pt x="34" y="4"/>
                      <a:pt x="35" y="5"/>
                    </a:cubicBezTo>
                    <a:cubicBezTo>
                      <a:pt x="36" y="11"/>
                      <a:pt x="35" y="19"/>
                      <a:pt x="33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1"/>
                      <a:pt x="30" y="16"/>
                      <a:pt x="28" y="1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29" y="9"/>
                      <a:pt x="28" y="8"/>
                    </a:cubicBezTo>
                    <a:cubicBezTo>
                      <a:pt x="28" y="8"/>
                      <a:pt x="27" y="8"/>
                      <a:pt x="27" y="8"/>
                    </a:cubicBezTo>
                    <a:cubicBezTo>
                      <a:pt x="26" y="8"/>
                      <a:pt x="26" y="9"/>
                      <a:pt x="26" y="10"/>
                    </a:cubicBezTo>
                    <a:cubicBezTo>
                      <a:pt x="25" y="11"/>
                      <a:pt x="26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8" y="12"/>
                      <a:pt x="28" y="12"/>
                    </a:cubicBezTo>
                    <a:cubicBezTo>
                      <a:pt x="29" y="17"/>
                      <a:pt x="30" y="21"/>
                      <a:pt x="31" y="26"/>
                    </a:cubicBezTo>
                    <a:cubicBezTo>
                      <a:pt x="31" y="26"/>
                      <a:pt x="30" y="26"/>
                      <a:pt x="30" y="26"/>
                    </a:cubicBezTo>
                    <a:cubicBezTo>
                      <a:pt x="26" y="20"/>
                      <a:pt x="22" y="14"/>
                      <a:pt x="16" y="9"/>
                    </a:cubicBezTo>
                    <a:cubicBezTo>
                      <a:pt x="17" y="9"/>
                      <a:pt x="17" y="9"/>
                      <a:pt x="17" y="8"/>
                    </a:cubicBezTo>
                    <a:cubicBezTo>
                      <a:pt x="17" y="7"/>
                      <a:pt x="15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6"/>
                      <a:pt x="11" y="7"/>
                      <a:pt x="11" y="9"/>
                    </a:cubicBezTo>
                    <a:cubicBezTo>
                      <a:pt x="11" y="10"/>
                      <a:pt x="12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0" y="15"/>
                      <a:pt x="25" y="21"/>
                      <a:pt x="29" y="27"/>
                    </a:cubicBezTo>
                    <a:cubicBezTo>
                      <a:pt x="25" y="24"/>
                      <a:pt x="22" y="20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7"/>
                      <a:pt x="19" y="15"/>
                      <a:pt x="18" y="15"/>
                    </a:cubicBezTo>
                    <a:cubicBezTo>
                      <a:pt x="18" y="15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5" y="16"/>
                    </a:cubicBezTo>
                    <a:cubicBezTo>
                      <a:pt x="15" y="17"/>
                      <a:pt x="15" y="18"/>
                      <a:pt x="16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2" y="21"/>
                      <a:pt x="25" y="25"/>
                      <a:pt x="28" y="28"/>
                    </a:cubicBezTo>
                    <a:cubicBezTo>
                      <a:pt x="28" y="28"/>
                      <a:pt x="28" y="29"/>
                      <a:pt x="28" y="29"/>
                    </a:cubicBezTo>
                    <a:cubicBezTo>
                      <a:pt x="21" y="27"/>
                      <a:pt x="13" y="25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2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22"/>
                      <a:pt x="0" y="23"/>
                    </a:cubicBezTo>
                    <a:cubicBezTo>
                      <a:pt x="0" y="25"/>
                      <a:pt x="1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5" y="25"/>
                      <a:pt x="6" y="25"/>
                    </a:cubicBezTo>
                    <a:cubicBezTo>
                      <a:pt x="13" y="26"/>
                      <a:pt x="20" y="28"/>
                      <a:pt x="28" y="30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2"/>
                      <a:pt x="20" y="32"/>
                      <a:pt x="16" y="32"/>
                    </a:cubicBezTo>
                    <a:cubicBezTo>
                      <a:pt x="15" y="32"/>
                      <a:pt x="14" y="32"/>
                      <a:pt x="13" y="32"/>
                    </a:cubicBezTo>
                    <a:cubicBezTo>
                      <a:pt x="13" y="31"/>
                      <a:pt x="13" y="31"/>
                      <a:pt x="12" y="30"/>
                    </a:cubicBezTo>
                    <a:cubicBezTo>
                      <a:pt x="12" y="30"/>
                      <a:pt x="12" y="30"/>
                      <a:pt x="11" y="30"/>
                    </a:cubicBezTo>
                    <a:cubicBezTo>
                      <a:pt x="11" y="30"/>
                      <a:pt x="10" y="31"/>
                      <a:pt x="10" y="32"/>
                    </a:cubicBezTo>
                    <a:cubicBezTo>
                      <a:pt x="9" y="33"/>
                      <a:pt x="10" y="34"/>
                      <a:pt x="11" y="35"/>
                    </a:cubicBezTo>
                    <a:cubicBezTo>
                      <a:pt x="11" y="35"/>
                      <a:pt x="11" y="35"/>
                      <a:pt x="12" y="35"/>
                    </a:cubicBezTo>
                    <a:cubicBezTo>
                      <a:pt x="12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5" y="33"/>
                      <a:pt x="16" y="33"/>
                    </a:cubicBezTo>
                    <a:cubicBezTo>
                      <a:pt x="20" y="33"/>
                      <a:pt x="24" y="33"/>
                      <a:pt x="28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1" y="38"/>
                      <a:pt x="14" y="42"/>
                      <a:pt x="6" y="45"/>
                    </a:cubicBezTo>
                    <a:cubicBezTo>
                      <a:pt x="6" y="44"/>
                      <a:pt x="5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2" y="44"/>
                      <a:pt x="1" y="45"/>
                      <a:pt x="1" y="47"/>
                    </a:cubicBezTo>
                    <a:cubicBezTo>
                      <a:pt x="1" y="48"/>
                      <a:pt x="2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6" y="49"/>
                      <a:pt x="7" y="48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3" y="43"/>
                      <a:pt x="21" y="40"/>
                      <a:pt x="27" y="35"/>
                    </a:cubicBezTo>
                    <a:cubicBezTo>
                      <a:pt x="25" y="38"/>
                      <a:pt x="22" y="41"/>
                      <a:pt x="20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19" y="43"/>
                      <a:pt x="18" y="43"/>
                    </a:cubicBezTo>
                    <a:cubicBezTo>
                      <a:pt x="18" y="43"/>
                      <a:pt x="17" y="43"/>
                      <a:pt x="17" y="44"/>
                    </a:cubicBezTo>
                    <a:cubicBezTo>
                      <a:pt x="16" y="45"/>
                      <a:pt x="17" y="46"/>
                      <a:pt x="18" y="47"/>
                    </a:cubicBezTo>
                    <a:cubicBezTo>
                      <a:pt x="18" y="47"/>
                      <a:pt x="18" y="47"/>
                      <a:pt x="19" y="47"/>
                    </a:cubicBezTo>
                    <a:cubicBezTo>
                      <a:pt x="19" y="47"/>
                      <a:pt x="20" y="46"/>
                      <a:pt x="20" y="46"/>
                    </a:cubicBezTo>
                    <a:cubicBezTo>
                      <a:pt x="21" y="45"/>
                      <a:pt x="20" y="44"/>
                      <a:pt x="20" y="44"/>
                    </a:cubicBezTo>
                    <a:cubicBezTo>
                      <a:pt x="24" y="41"/>
                      <a:pt x="27" y="38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42"/>
                      <a:pt x="25" y="49"/>
                      <a:pt x="22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19" y="55"/>
                      <a:pt x="17" y="56"/>
                      <a:pt x="17" y="58"/>
                    </a:cubicBezTo>
                    <a:cubicBezTo>
                      <a:pt x="18" y="59"/>
                      <a:pt x="19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3" y="60"/>
                      <a:pt x="24" y="59"/>
                      <a:pt x="24" y="57"/>
                    </a:cubicBezTo>
                    <a:cubicBezTo>
                      <a:pt x="24" y="56"/>
                      <a:pt x="23" y="56"/>
                      <a:pt x="22" y="55"/>
                    </a:cubicBezTo>
                    <a:cubicBezTo>
                      <a:pt x="26" y="49"/>
                      <a:pt x="29" y="42"/>
                      <a:pt x="31" y="35"/>
                    </a:cubicBezTo>
                    <a:cubicBezTo>
                      <a:pt x="31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3" y="40"/>
                      <a:pt x="33" y="45"/>
                      <a:pt x="34" y="50"/>
                    </a:cubicBezTo>
                    <a:cubicBezTo>
                      <a:pt x="34" y="50"/>
                      <a:pt x="33" y="51"/>
                      <a:pt x="33" y="51"/>
                    </a:cubicBezTo>
                    <a:cubicBezTo>
                      <a:pt x="33" y="52"/>
                      <a:pt x="33" y="54"/>
                      <a:pt x="34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6" y="54"/>
                      <a:pt x="37" y="54"/>
                      <a:pt x="37" y="53"/>
                    </a:cubicBezTo>
                    <a:cubicBezTo>
                      <a:pt x="37" y="52"/>
                      <a:pt x="37" y="50"/>
                      <a:pt x="36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45"/>
                      <a:pt x="34" y="40"/>
                      <a:pt x="33" y="35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8" y="41"/>
                      <a:pt x="41" y="48"/>
                      <a:pt x="46" y="54"/>
                    </a:cubicBezTo>
                    <a:cubicBezTo>
                      <a:pt x="45" y="54"/>
                      <a:pt x="45" y="55"/>
                      <a:pt x="45" y="56"/>
                    </a:cubicBezTo>
                    <a:cubicBezTo>
                      <a:pt x="45" y="57"/>
                      <a:pt x="46" y="58"/>
                      <a:pt x="47" y="58"/>
                    </a:cubicBezTo>
                    <a:cubicBezTo>
                      <a:pt x="47" y="58"/>
                      <a:pt x="48" y="58"/>
                      <a:pt x="48" y="58"/>
                    </a:cubicBezTo>
                    <a:cubicBezTo>
                      <a:pt x="49" y="58"/>
                      <a:pt x="50" y="57"/>
                      <a:pt x="50" y="55"/>
                    </a:cubicBezTo>
                    <a:cubicBezTo>
                      <a:pt x="50" y="54"/>
                      <a:pt x="49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3" y="47"/>
                      <a:pt x="39" y="40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8" y="36"/>
                      <a:pt x="41" y="39"/>
                      <a:pt x="45" y="41"/>
                    </a:cubicBezTo>
                    <a:cubicBezTo>
                      <a:pt x="44" y="42"/>
                      <a:pt x="45" y="43"/>
                      <a:pt x="46" y="44"/>
                    </a:cubicBezTo>
                    <a:cubicBezTo>
                      <a:pt x="46" y="44"/>
                      <a:pt x="46" y="44"/>
                      <a:pt x="47" y="44"/>
                    </a:cubicBezTo>
                    <a:cubicBezTo>
                      <a:pt x="47" y="44"/>
                      <a:pt x="48" y="43"/>
                      <a:pt x="48" y="42"/>
                    </a:cubicBezTo>
                    <a:cubicBezTo>
                      <a:pt x="49" y="41"/>
                      <a:pt x="48" y="40"/>
                      <a:pt x="47" y="40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6" y="39"/>
                      <a:pt x="46" y="40"/>
                      <a:pt x="45" y="40"/>
                    </a:cubicBezTo>
                    <a:cubicBezTo>
                      <a:pt x="42" y="38"/>
                      <a:pt x="39" y="36"/>
                      <a:pt x="35" y="33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2" y="34"/>
                      <a:pt x="49" y="35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7"/>
                      <a:pt x="57" y="38"/>
                      <a:pt x="59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1" y="38"/>
                      <a:pt x="62" y="37"/>
                      <a:pt x="62" y="35"/>
                    </a:cubicBezTo>
                    <a:cubicBezTo>
                      <a:pt x="62" y="33"/>
                      <a:pt x="60" y="32"/>
                      <a:pt x="59" y="32"/>
                    </a:cubicBezTo>
                    <a:cubicBezTo>
                      <a:pt x="59" y="32"/>
                      <a:pt x="58" y="32"/>
                      <a:pt x="58" y="32"/>
                    </a:cubicBezTo>
                    <a:cubicBezTo>
                      <a:pt x="57" y="32"/>
                      <a:pt x="56" y="33"/>
                      <a:pt x="56" y="34"/>
                    </a:cubicBezTo>
                    <a:cubicBezTo>
                      <a:pt x="49" y="34"/>
                      <a:pt x="43" y="33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41" y="30"/>
                      <a:pt x="45" y="28"/>
                      <a:pt x="49" y="26"/>
                    </a:cubicBezTo>
                    <a:cubicBezTo>
                      <a:pt x="49" y="27"/>
                      <a:pt x="50" y="27"/>
                      <a:pt x="50" y="27"/>
                    </a:cubicBezTo>
                    <a:cubicBezTo>
                      <a:pt x="50" y="27"/>
                      <a:pt x="51" y="28"/>
                      <a:pt x="51" y="28"/>
                    </a:cubicBezTo>
                    <a:cubicBezTo>
                      <a:pt x="52" y="28"/>
                      <a:pt x="52" y="27"/>
                      <a:pt x="53" y="26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3"/>
                      <a:pt x="49" y="24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5" y="27"/>
                      <a:pt x="41" y="28"/>
                      <a:pt x="36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43" y="25"/>
                      <a:pt x="49" y="20"/>
                      <a:pt x="54" y="14"/>
                    </a:cubicBezTo>
                    <a:cubicBezTo>
                      <a:pt x="54" y="15"/>
                      <a:pt x="55" y="15"/>
                      <a:pt x="55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5"/>
                      <a:pt x="59" y="14"/>
                      <a:pt x="59" y="12"/>
                    </a:cubicBezTo>
                    <a:cubicBezTo>
                      <a:pt x="58" y="10"/>
                      <a:pt x="57" y="9"/>
                      <a:pt x="56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4" y="10"/>
                      <a:pt x="52" y="11"/>
                      <a:pt x="52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48" y="19"/>
                      <a:pt x="42" y="24"/>
                      <a:pt x="36" y="28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8" y="23"/>
                      <a:pt x="40" y="19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3" y="15"/>
                      <a:pt x="43" y="14"/>
                      <a:pt x="44" y="13"/>
                    </a:cubicBezTo>
                    <a:cubicBezTo>
                      <a:pt x="44" y="12"/>
                      <a:pt x="43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1" y="11"/>
                      <a:pt x="40" y="11"/>
                      <a:pt x="40" y="12"/>
                    </a:cubicBezTo>
                    <a:cubicBezTo>
                      <a:pt x="40" y="13"/>
                      <a:pt x="40" y="14"/>
                      <a:pt x="41" y="14"/>
                    </a:cubicBezTo>
                    <a:cubicBezTo>
                      <a:pt x="39" y="18"/>
                      <a:pt x="37" y="22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19"/>
                      <a:pt x="36" y="11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8" y="5"/>
                      <a:pt x="39" y="3"/>
                      <a:pt x="39" y="2"/>
                    </a:cubicBezTo>
                    <a:cubicBezTo>
                      <a:pt x="38" y="1"/>
                      <a:pt x="37" y="0"/>
                      <a:pt x="36" y="0"/>
                    </a:cubicBezTo>
                  </a:path>
                </a:pathLst>
              </a:custGeom>
              <a:solidFill>
                <a:srgbClr val="FFFFFF">
                  <a:alpha val="7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7"/>
              <p:cNvSpPr>
                <a:spLocks/>
              </p:cNvSpPr>
              <p:nvPr userDrawn="1"/>
            </p:nvSpPr>
            <p:spPr bwMode="auto">
              <a:xfrm>
                <a:off x="2198688" y="7215188"/>
                <a:ext cx="198438" cy="195262"/>
              </a:xfrm>
              <a:custGeom>
                <a:avLst/>
                <a:gdLst>
                  <a:gd name="T0" fmla="*/ 33 w 62"/>
                  <a:gd name="T1" fmla="*/ 3 h 61"/>
                  <a:gd name="T2" fmla="*/ 32 w 62"/>
                  <a:gd name="T3" fmla="*/ 27 h 61"/>
                  <a:gd name="T4" fmla="*/ 28 w 62"/>
                  <a:gd name="T5" fmla="*/ 9 h 61"/>
                  <a:gd name="T6" fmla="*/ 27 w 62"/>
                  <a:gd name="T7" fmla="*/ 13 h 61"/>
                  <a:gd name="T8" fmla="*/ 32 w 62"/>
                  <a:gd name="T9" fmla="*/ 27 h 61"/>
                  <a:gd name="T10" fmla="*/ 17 w 62"/>
                  <a:gd name="T11" fmla="*/ 9 h 61"/>
                  <a:gd name="T12" fmla="*/ 11 w 62"/>
                  <a:gd name="T13" fmla="*/ 10 h 61"/>
                  <a:gd name="T14" fmla="*/ 16 w 62"/>
                  <a:gd name="T15" fmla="*/ 12 h 61"/>
                  <a:gd name="T16" fmla="*/ 19 w 62"/>
                  <a:gd name="T17" fmla="*/ 19 h 61"/>
                  <a:gd name="T18" fmla="*/ 16 w 62"/>
                  <a:gd name="T19" fmla="*/ 17 h 61"/>
                  <a:gd name="T20" fmla="*/ 19 w 62"/>
                  <a:gd name="T21" fmla="*/ 19 h 61"/>
                  <a:gd name="T22" fmla="*/ 28 w 62"/>
                  <a:gd name="T23" fmla="*/ 30 h 61"/>
                  <a:gd name="T24" fmla="*/ 3 w 62"/>
                  <a:gd name="T25" fmla="*/ 21 h 61"/>
                  <a:gd name="T26" fmla="*/ 3 w 62"/>
                  <a:gd name="T27" fmla="*/ 27 h 61"/>
                  <a:gd name="T28" fmla="*/ 28 w 62"/>
                  <a:gd name="T29" fmla="*/ 31 h 61"/>
                  <a:gd name="T30" fmla="*/ 16 w 62"/>
                  <a:gd name="T31" fmla="*/ 33 h 61"/>
                  <a:gd name="T32" fmla="*/ 12 w 62"/>
                  <a:gd name="T33" fmla="*/ 31 h 61"/>
                  <a:gd name="T34" fmla="*/ 12 w 62"/>
                  <a:gd name="T35" fmla="*/ 36 h 61"/>
                  <a:gd name="T36" fmla="*/ 17 w 62"/>
                  <a:gd name="T37" fmla="*/ 34 h 61"/>
                  <a:gd name="T38" fmla="*/ 7 w 62"/>
                  <a:gd name="T39" fmla="*/ 46 h 61"/>
                  <a:gd name="T40" fmla="*/ 1 w 62"/>
                  <a:gd name="T41" fmla="*/ 48 h 61"/>
                  <a:gd name="T42" fmla="*/ 7 w 62"/>
                  <a:gd name="T43" fmla="*/ 47 h 61"/>
                  <a:gd name="T44" fmla="*/ 20 w 62"/>
                  <a:gd name="T45" fmla="*/ 44 h 61"/>
                  <a:gd name="T46" fmla="*/ 17 w 62"/>
                  <a:gd name="T47" fmla="*/ 45 h 61"/>
                  <a:gd name="T48" fmla="*/ 21 w 62"/>
                  <a:gd name="T49" fmla="*/ 46 h 61"/>
                  <a:gd name="T50" fmla="*/ 31 w 62"/>
                  <a:gd name="T51" fmla="*/ 35 h 61"/>
                  <a:gd name="T52" fmla="*/ 21 w 62"/>
                  <a:gd name="T53" fmla="*/ 55 h 61"/>
                  <a:gd name="T54" fmla="*/ 21 w 62"/>
                  <a:gd name="T55" fmla="*/ 61 h 61"/>
                  <a:gd name="T56" fmla="*/ 31 w 62"/>
                  <a:gd name="T57" fmla="*/ 36 h 61"/>
                  <a:gd name="T58" fmla="*/ 35 w 62"/>
                  <a:gd name="T59" fmla="*/ 51 h 61"/>
                  <a:gd name="T60" fmla="*/ 35 w 62"/>
                  <a:gd name="T61" fmla="*/ 55 h 61"/>
                  <a:gd name="T62" fmla="*/ 35 w 62"/>
                  <a:gd name="T63" fmla="*/ 51 h 61"/>
                  <a:gd name="T64" fmla="*/ 46 w 62"/>
                  <a:gd name="T65" fmla="*/ 55 h 61"/>
                  <a:gd name="T66" fmla="*/ 48 w 62"/>
                  <a:gd name="T67" fmla="*/ 59 h 61"/>
                  <a:gd name="T68" fmla="*/ 47 w 62"/>
                  <a:gd name="T69" fmla="*/ 54 h 61"/>
                  <a:gd name="T70" fmla="*/ 35 w 62"/>
                  <a:gd name="T71" fmla="*/ 35 h 61"/>
                  <a:gd name="T72" fmla="*/ 47 w 62"/>
                  <a:gd name="T73" fmla="*/ 45 h 61"/>
                  <a:gd name="T74" fmla="*/ 47 w 62"/>
                  <a:gd name="T75" fmla="*/ 40 h 61"/>
                  <a:gd name="T76" fmla="*/ 36 w 62"/>
                  <a:gd name="T77" fmla="*/ 33 h 61"/>
                  <a:gd name="T78" fmla="*/ 59 w 62"/>
                  <a:gd name="T79" fmla="*/ 39 h 61"/>
                  <a:gd name="T80" fmla="*/ 59 w 62"/>
                  <a:gd name="T81" fmla="*/ 33 h 61"/>
                  <a:gd name="T82" fmla="*/ 36 w 62"/>
                  <a:gd name="T83" fmla="*/ 32 h 61"/>
                  <a:gd name="T84" fmla="*/ 50 w 62"/>
                  <a:gd name="T85" fmla="*/ 28 h 61"/>
                  <a:gd name="T86" fmla="*/ 52 w 62"/>
                  <a:gd name="T87" fmla="*/ 24 h 61"/>
                  <a:gd name="T88" fmla="*/ 49 w 62"/>
                  <a:gd name="T89" fmla="*/ 26 h 61"/>
                  <a:gd name="T90" fmla="*/ 54 w 62"/>
                  <a:gd name="T91" fmla="*/ 15 h 61"/>
                  <a:gd name="T92" fmla="*/ 59 w 62"/>
                  <a:gd name="T93" fmla="*/ 13 h 61"/>
                  <a:gd name="T94" fmla="*/ 53 w 62"/>
                  <a:gd name="T95" fmla="*/ 13 h 61"/>
                  <a:gd name="T96" fmla="*/ 35 w 62"/>
                  <a:gd name="T97" fmla="*/ 28 h 61"/>
                  <a:gd name="T98" fmla="*/ 44 w 62"/>
                  <a:gd name="T99" fmla="*/ 14 h 61"/>
                  <a:gd name="T100" fmla="*/ 41 w 62"/>
                  <a:gd name="T101" fmla="*/ 13 h 61"/>
                  <a:gd name="T102" fmla="*/ 34 w 62"/>
                  <a:gd name="T103" fmla="*/ 27 h 61"/>
                  <a:gd name="T104" fmla="*/ 39 w 62"/>
                  <a:gd name="T105" fmla="*/ 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61">
                    <a:moveTo>
                      <a:pt x="36" y="0"/>
                    </a:moveTo>
                    <a:cubicBezTo>
                      <a:pt x="36" y="0"/>
                      <a:pt x="36" y="1"/>
                      <a:pt x="36" y="1"/>
                    </a:cubicBezTo>
                    <a:cubicBezTo>
                      <a:pt x="34" y="1"/>
                      <a:pt x="33" y="2"/>
                      <a:pt x="33" y="3"/>
                    </a:cubicBezTo>
                    <a:cubicBezTo>
                      <a:pt x="34" y="5"/>
                      <a:pt x="34" y="5"/>
                      <a:pt x="36" y="6"/>
                    </a:cubicBezTo>
                    <a:cubicBezTo>
                      <a:pt x="36" y="12"/>
                      <a:pt x="35" y="20"/>
                      <a:pt x="33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2"/>
                      <a:pt x="30" y="17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29" y="10"/>
                      <a:pt x="28" y="9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9"/>
                      <a:pt x="26" y="10"/>
                      <a:pt x="26" y="11"/>
                    </a:cubicBezTo>
                    <a:cubicBezTo>
                      <a:pt x="26" y="12"/>
                      <a:pt x="26" y="13"/>
                      <a:pt x="27" y="13"/>
                    </a:cubicBezTo>
                    <a:cubicBezTo>
                      <a:pt x="27" y="13"/>
                      <a:pt x="27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17"/>
                      <a:pt x="31" y="22"/>
                      <a:pt x="32" y="27"/>
                    </a:cubicBezTo>
                    <a:cubicBezTo>
                      <a:pt x="31" y="27"/>
                      <a:pt x="31" y="27"/>
                      <a:pt x="30" y="27"/>
                    </a:cubicBezTo>
                    <a:cubicBezTo>
                      <a:pt x="26" y="21"/>
                      <a:pt x="22" y="15"/>
                      <a:pt x="17" y="10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7" y="8"/>
                      <a:pt x="16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1" y="8"/>
                      <a:pt x="11" y="10"/>
                    </a:cubicBezTo>
                    <a:cubicBezTo>
                      <a:pt x="11" y="11"/>
                      <a:pt x="13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2"/>
                      <a:pt x="16" y="12"/>
                    </a:cubicBezTo>
                    <a:cubicBezTo>
                      <a:pt x="21" y="16"/>
                      <a:pt x="25" y="22"/>
                      <a:pt x="29" y="27"/>
                    </a:cubicBezTo>
                    <a:cubicBezTo>
                      <a:pt x="26" y="24"/>
                      <a:pt x="23" y="21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16"/>
                      <a:pt x="18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6" y="16"/>
                      <a:pt x="16" y="17"/>
                    </a:cubicBezTo>
                    <a:cubicBezTo>
                      <a:pt x="15" y="18"/>
                      <a:pt x="16" y="19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18" y="20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2" y="22"/>
                      <a:pt x="25" y="26"/>
                      <a:pt x="29" y="29"/>
                    </a:cubicBezTo>
                    <a:cubicBezTo>
                      <a:pt x="29" y="29"/>
                      <a:pt x="28" y="30"/>
                      <a:pt x="28" y="30"/>
                    </a:cubicBezTo>
                    <a:cubicBezTo>
                      <a:pt x="21" y="28"/>
                      <a:pt x="14" y="26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3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0" y="23"/>
                      <a:pt x="0" y="24"/>
                    </a:cubicBezTo>
                    <a:cubicBezTo>
                      <a:pt x="0" y="26"/>
                      <a:pt x="2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6"/>
                      <a:pt x="6" y="25"/>
                    </a:cubicBezTo>
                    <a:cubicBezTo>
                      <a:pt x="13" y="27"/>
                      <a:pt x="21" y="29"/>
                      <a:pt x="28" y="31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4" y="33"/>
                      <a:pt x="20" y="33"/>
                      <a:pt x="16" y="33"/>
                    </a:cubicBezTo>
                    <a:cubicBezTo>
                      <a:pt x="15" y="33"/>
                      <a:pt x="15" y="33"/>
                      <a:pt x="14" y="33"/>
                    </a:cubicBezTo>
                    <a:cubicBezTo>
                      <a:pt x="13" y="32"/>
                      <a:pt x="13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1"/>
                      <a:pt x="10" y="32"/>
                      <a:pt x="10" y="33"/>
                    </a:cubicBezTo>
                    <a:cubicBezTo>
                      <a:pt x="10" y="34"/>
                      <a:pt x="10" y="35"/>
                      <a:pt x="11" y="35"/>
                    </a:cubicBezTo>
                    <a:cubicBezTo>
                      <a:pt x="11" y="36"/>
                      <a:pt x="12" y="36"/>
                      <a:pt x="12" y="36"/>
                    </a:cubicBezTo>
                    <a:cubicBezTo>
                      <a:pt x="13" y="36"/>
                      <a:pt x="13" y="35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5" y="34"/>
                      <a:pt x="16" y="34"/>
                      <a:pt x="17" y="34"/>
                    </a:cubicBezTo>
                    <a:cubicBezTo>
                      <a:pt x="20" y="34"/>
                      <a:pt x="24" y="34"/>
                      <a:pt x="29" y="33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2" y="39"/>
                      <a:pt x="14" y="43"/>
                      <a:pt x="7" y="46"/>
                    </a:cubicBezTo>
                    <a:cubicBezTo>
                      <a:pt x="6" y="45"/>
                      <a:pt x="5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2" y="45"/>
                      <a:pt x="1" y="46"/>
                      <a:pt x="1" y="48"/>
                    </a:cubicBezTo>
                    <a:cubicBezTo>
                      <a:pt x="1" y="49"/>
                      <a:pt x="3" y="5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6" y="50"/>
                      <a:pt x="7" y="49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4" y="44"/>
                      <a:pt x="21" y="41"/>
                      <a:pt x="28" y="36"/>
                    </a:cubicBezTo>
                    <a:cubicBezTo>
                      <a:pt x="25" y="39"/>
                      <a:pt x="23" y="42"/>
                      <a:pt x="20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19" y="43"/>
                      <a:pt x="19" y="43"/>
                    </a:cubicBezTo>
                    <a:cubicBezTo>
                      <a:pt x="18" y="43"/>
                      <a:pt x="17" y="44"/>
                      <a:pt x="17" y="45"/>
                    </a:cubicBezTo>
                    <a:cubicBezTo>
                      <a:pt x="17" y="46"/>
                      <a:pt x="17" y="47"/>
                      <a:pt x="18" y="48"/>
                    </a:cubicBezTo>
                    <a:cubicBezTo>
                      <a:pt x="18" y="48"/>
                      <a:pt x="19" y="48"/>
                      <a:pt x="19" y="48"/>
                    </a:cubicBezTo>
                    <a:cubicBezTo>
                      <a:pt x="20" y="48"/>
                      <a:pt x="20" y="47"/>
                      <a:pt x="21" y="46"/>
                    </a:cubicBezTo>
                    <a:cubicBezTo>
                      <a:pt x="21" y="46"/>
                      <a:pt x="21" y="45"/>
                      <a:pt x="21" y="45"/>
                    </a:cubicBezTo>
                    <a:cubicBezTo>
                      <a:pt x="24" y="42"/>
                      <a:pt x="27" y="39"/>
                      <a:pt x="30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28" y="43"/>
                      <a:pt x="25" y="49"/>
                      <a:pt x="22" y="56"/>
                    </a:cubicBezTo>
                    <a:cubicBezTo>
                      <a:pt x="22" y="55"/>
                      <a:pt x="21" y="55"/>
                      <a:pt x="21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19" y="56"/>
                      <a:pt x="18" y="57"/>
                      <a:pt x="18" y="59"/>
                    </a:cubicBezTo>
                    <a:cubicBezTo>
                      <a:pt x="18" y="60"/>
                      <a:pt x="19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3" y="61"/>
                      <a:pt x="24" y="60"/>
                      <a:pt x="24" y="58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6" y="50"/>
                      <a:pt x="29" y="43"/>
                      <a:pt x="31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41"/>
                      <a:pt x="34" y="46"/>
                      <a:pt x="35" y="51"/>
                    </a:cubicBezTo>
                    <a:cubicBezTo>
                      <a:pt x="34" y="51"/>
                      <a:pt x="33" y="51"/>
                      <a:pt x="33" y="52"/>
                    </a:cubicBezTo>
                    <a:cubicBezTo>
                      <a:pt x="33" y="53"/>
                      <a:pt x="34" y="55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6" y="55"/>
                      <a:pt x="37" y="55"/>
                      <a:pt x="37" y="54"/>
                    </a:cubicBezTo>
                    <a:cubicBezTo>
                      <a:pt x="38" y="53"/>
                      <a:pt x="37" y="51"/>
                      <a:pt x="36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46"/>
                      <a:pt x="34" y="41"/>
                      <a:pt x="33" y="36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8" y="42"/>
                      <a:pt x="42" y="48"/>
                      <a:pt x="46" y="55"/>
                    </a:cubicBezTo>
                    <a:cubicBezTo>
                      <a:pt x="45" y="55"/>
                      <a:pt x="45" y="56"/>
                      <a:pt x="45" y="57"/>
                    </a:cubicBezTo>
                    <a:cubicBezTo>
                      <a:pt x="45" y="58"/>
                      <a:pt x="46" y="59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9" y="59"/>
                      <a:pt x="51" y="58"/>
                      <a:pt x="50" y="56"/>
                    </a:cubicBezTo>
                    <a:cubicBezTo>
                      <a:pt x="50" y="55"/>
                      <a:pt x="49" y="54"/>
                      <a:pt x="48" y="54"/>
                    </a:cubicBezTo>
                    <a:cubicBezTo>
                      <a:pt x="48" y="54"/>
                      <a:pt x="48" y="54"/>
                      <a:pt x="4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3" y="48"/>
                      <a:pt x="39" y="41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8" y="37"/>
                      <a:pt x="42" y="40"/>
                      <a:pt x="45" y="42"/>
                    </a:cubicBezTo>
                    <a:cubicBezTo>
                      <a:pt x="45" y="43"/>
                      <a:pt x="45" y="44"/>
                      <a:pt x="46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8" y="45"/>
                      <a:pt x="49" y="44"/>
                      <a:pt x="49" y="43"/>
                    </a:cubicBezTo>
                    <a:cubicBezTo>
                      <a:pt x="49" y="42"/>
                      <a:pt x="49" y="41"/>
                      <a:pt x="48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40"/>
                      <a:pt x="46" y="41"/>
                      <a:pt x="46" y="41"/>
                    </a:cubicBezTo>
                    <a:cubicBezTo>
                      <a:pt x="42" y="39"/>
                      <a:pt x="39" y="36"/>
                      <a:pt x="36" y="34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43" y="35"/>
                      <a:pt x="49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8"/>
                      <a:pt x="57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1" y="39"/>
                      <a:pt x="62" y="38"/>
                      <a:pt x="62" y="36"/>
                    </a:cubicBezTo>
                    <a:cubicBezTo>
                      <a:pt x="62" y="34"/>
                      <a:pt x="61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7" y="33"/>
                      <a:pt x="56" y="34"/>
                      <a:pt x="56" y="35"/>
                    </a:cubicBezTo>
                    <a:cubicBezTo>
                      <a:pt x="49" y="35"/>
                      <a:pt x="43" y="34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31"/>
                      <a:pt x="45" y="29"/>
                      <a:pt x="49" y="27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2" y="28"/>
                      <a:pt x="53" y="28"/>
                      <a:pt x="53" y="27"/>
                    </a:cubicBezTo>
                    <a:cubicBezTo>
                      <a:pt x="53" y="26"/>
                      <a:pt x="53" y="25"/>
                      <a:pt x="52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0" y="24"/>
                      <a:pt x="49" y="25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5" y="28"/>
                      <a:pt x="41" y="29"/>
                      <a:pt x="36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43" y="26"/>
                      <a:pt x="49" y="21"/>
                      <a:pt x="54" y="15"/>
                    </a:cubicBezTo>
                    <a:cubicBezTo>
                      <a:pt x="54" y="16"/>
                      <a:pt x="55" y="16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8" y="16"/>
                      <a:pt x="59" y="14"/>
                      <a:pt x="59" y="13"/>
                    </a:cubicBezTo>
                    <a:cubicBezTo>
                      <a:pt x="59" y="11"/>
                      <a:pt x="57" y="10"/>
                      <a:pt x="56" y="10"/>
                    </a:cubicBezTo>
                    <a:cubicBezTo>
                      <a:pt x="56" y="10"/>
                      <a:pt x="56" y="10"/>
                      <a:pt x="55" y="10"/>
                    </a:cubicBezTo>
                    <a:cubicBezTo>
                      <a:pt x="54" y="10"/>
                      <a:pt x="53" y="12"/>
                      <a:pt x="53" y="13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8" y="20"/>
                      <a:pt x="42" y="25"/>
                      <a:pt x="36" y="29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8" y="24"/>
                      <a:pt x="40" y="20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6"/>
                      <a:pt x="44" y="15"/>
                      <a:pt x="44" y="14"/>
                    </a:cubicBezTo>
                    <a:cubicBezTo>
                      <a:pt x="44" y="13"/>
                      <a:pt x="44" y="12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3"/>
                    </a:cubicBezTo>
                    <a:cubicBezTo>
                      <a:pt x="40" y="14"/>
                      <a:pt x="41" y="15"/>
                      <a:pt x="41" y="15"/>
                    </a:cubicBezTo>
                    <a:cubicBezTo>
                      <a:pt x="40" y="19"/>
                      <a:pt x="37" y="23"/>
                      <a:pt x="35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6" y="20"/>
                      <a:pt x="36" y="12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8" y="5"/>
                      <a:pt x="39" y="4"/>
                      <a:pt x="39" y="3"/>
                    </a:cubicBezTo>
                    <a:cubicBezTo>
                      <a:pt x="39" y="1"/>
                      <a:pt x="38" y="0"/>
                      <a:pt x="36" y="0"/>
                    </a:cubicBezTo>
                  </a:path>
                </a:pathLst>
              </a:custGeom>
              <a:solidFill>
                <a:srgbClr val="FFFFFF">
                  <a:alpha val="7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3" title="Background graphic frame - right side"/>
          <p:cNvGrpSpPr/>
          <p:nvPr userDrawn="1"/>
        </p:nvGrpSpPr>
        <p:grpSpPr>
          <a:xfrm>
            <a:off x="5367528" y="4251960"/>
            <a:ext cx="4330510" cy="3154686"/>
            <a:chOff x="5367528" y="4251960"/>
            <a:chExt cx="4330510" cy="3154686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548" y="4251960"/>
              <a:ext cx="4297689" cy="3154686"/>
            </a:xfrm>
            <a:prstGeom prst="rect">
              <a:avLst/>
            </a:prstGeom>
          </p:spPr>
        </p:pic>
        <p:sp>
          <p:nvSpPr>
            <p:cNvPr id="22" name="Rectangle 5"/>
            <p:cNvSpPr>
              <a:spLocks noChangeArrowheads="1"/>
            </p:cNvSpPr>
            <p:nvPr userDrawn="1"/>
          </p:nvSpPr>
          <p:spPr bwMode="auto">
            <a:xfrm>
              <a:off x="5395913" y="5489575"/>
              <a:ext cx="4302125" cy="687387"/>
            </a:xfrm>
            <a:prstGeom prst="rect">
              <a:avLst/>
            </a:prstGeom>
            <a:solidFill>
              <a:srgbClr val="8A182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6"/>
            <p:cNvSpPr>
              <a:spLocks noChangeShapeType="1"/>
            </p:cNvSpPr>
            <p:nvPr userDrawn="1"/>
          </p:nvSpPr>
          <p:spPr bwMode="auto">
            <a:xfrm>
              <a:off x="5395913" y="5489575"/>
              <a:ext cx="4302125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7"/>
            <p:cNvSpPr>
              <a:spLocks noChangeShapeType="1"/>
            </p:cNvSpPr>
            <p:nvPr userDrawn="1"/>
          </p:nvSpPr>
          <p:spPr bwMode="auto">
            <a:xfrm>
              <a:off x="5395913" y="6176963"/>
              <a:ext cx="4302125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551488" y="4621213"/>
              <a:ext cx="4016375" cy="2427287"/>
            </a:xfrm>
            <a:custGeom>
              <a:avLst/>
              <a:gdLst>
                <a:gd name="T0" fmla="*/ 1181 w 1264"/>
                <a:gd name="T1" fmla="*/ 299 h 763"/>
                <a:gd name="T2" fmla="*/ 1161 w 1264"/>
                <a:gd name="T3" fmla="*/ 112 h 763"/>
                <a:gd name="T4" fmla="*/ 1068 w 1264"/>
                <a:gd name="T5" fmla="*/ 85 h 763"/>
                <a:gd name="T6" fmla="*/ 1005 w 1264"/>
                <a:gd name="T7" fmla="*/ 25 h 763"/>
                <a:gd name="T8" fmla="*/ 817 w 1264"/>
                <a:gd name="T9" fmla="*/ 58 h 763"/>
                <a:gd name="T10" fmla="*/ 628 w 1264"/>
                <a:gd name="T11" fmla="*/ 0 h 763"/>
                <a:gd name="T12" fmla="*/ 440 w 1264"/>
                <a:gd name="T13" fmla="*/ 58 h 763"/>
                <a:gd name="T14" fmla="*/ 251 w 1264"/>
                <a:gd name="T15" fmla="*/ 25 h 763"/>
                <a:gd name="T16" fmla="*/ 188 w 1264"/>
                <a:gd name="T17" fmla="*/ 85 h 763"/>
                <a:gd name="T18" fmla="*/ 95 w 1264"/>
                <a:gd name="T19" fmla="*/ 112 h 763"/>
                <a:gd name="T20" fmla="*/ 76 w 1264"/>
                <a:gd name="T21" fmla="*/ 299 h 763"/>
                <a:gd name="T22" fmla="*/ 0 w 1264"/>
                <a:gd name="T23" fmla="*/ 383 h 763"/>
                <a:gd name="T24" fmla="*/ 76 w 1264"/>
                <a:gd name="T25" fmla="*/ 464 h 763"/>
                <a:gd name="T26" fmla="*/ 95 w 1264"/>
                <a:gd name="T27" fmla="*/ 651 h 763"/>
                <a:gd name="T28" fmla="*/ 188 w 1264"/>
                <a:gd name="T29" fmla="*/ 678 h 763"/>
                <a:gd name="T30" fmla="*/ 251 w 1264"/>
                <a:gd name="T31" fmla="*/ 738 h 763"/>
                <a:gd name="T32" fmla="*/ 440 w 1264"/>
                <a:gd name="T33" fmla="*/ 705 h 763"/>
                <a:gd name="T34" fmla="*/ 628 w 1264"/>
                <a:gd name="T35" fmla="*/ 763 h 763"/>
                <a:gd name="T36" fmla="*/ 817 w 1264"/>
                <a:gd name="T37" fmla="*/ 705 h 763"/>
                <a:gd name="T38" fmla="*/ 1005 w 1264"/>
                <a:gd name="T39" fmla="*/ 738 h 763"/>
                <a:gd name="T40" fmla="*/ 1068 w 1264"/>
                <a:gd name="T41" fmla="*/ 678 h 763"/>
                <a:gd name="T42" fmla="*/ 1161 w 1264"/>
                <a:gd name="T43" fmla="*/ 651 h 763"/>
                <a:gd name="T44" fmla="*/ 1181 w 1264"/>
                <a:gd name="T45" fmla="*/ 464 h 763"/>
                <a:gd name="T46" fmla="*/ 1264 w 1264"/>
                <a:gd name="T47" fmla="*/ 383 h 763"/>
                <a:gd name="T48" fmla="*/ 1181 w 1264"/>
                <a:gd name="T49" fmla="*/ 299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4" h="763">
                  <a:moveTo>
                    <a:pt x="1181" y="299"/>
                  </a:moveTo>
                  <a:cubicBezTo>
                    <a:pt x="1169" y="255"/>
                    <a:pt x="1210" y="158"/>
                    <a:pt x="1161" y="112"/>
                  </a:cubicBezTo>
                  <a:cubicBezTo>
                    <a:pt x="1114" y="67"/>
                    <a:pt x="1068" y="85"/>
                    <a:pt x="1068" y="85"/>
                  </a:cubicBezTo>
                  <a:cubicBezTo>
                    <a:pt x="1068" y="85"/>
                    <a:pt x="1065" y="37"/>
                    <a:pt x="1005" y="25"/>
                  </a:cubicBezTo>
                  <a:cubicBezTo>
                    <a:pt x="958" y="16"/>
                    <a:pt x="923" y="43"/>
                    <a:pt x="817" y="58"/>
                  </a:cubicBezTo>
                  <a:cubicBezTo>
                    <a:pt x="721" y="71"/>
                    <a:pt x="642" y="12"/>
                    <a:pt x="628" y="0"/>
                  </a:cubicBezTo>
                  <a:cubicBezTo>
                    <a:pt x="614" y="12"/>
                    <a:pt x="536" y="71"/>
                    <a:pt x="440" y="58"/>
                  </a:cubicBezTo>
                  <a:cubicBezTo>
                    <a:pt x="333" y="43"/>
                    <a:pt x="298" y="16"/>
                    <a:pt x="251" y="25"/>
                  </a:cubicBezTo>
                  <a:cubicBezTo>
                    <a:pt x="191" y="37"/>
                    <a:pt x="188" y="85"/>
                    <a:pt x="188" y="85"/>
                  </a:cubicBezTo>
                  <a:cubicBezTo>
                    <a:pt x="188" y="85"/>
                    <a:pt x="143" y="67"/>
                    <a:pt x="95" y="112"/>
                  </a:cubicBezTo>
                  <a:cubicBezTo>
                    <a:pt x="46" y="158"/>
                    <a:pt x="87" y="255"/>
                    <a:pt x="76" y="299"/>
                  </a:cubicBezTo>
                  <a:cubicBezTo>
                    <a:pt x="65" y="342"/>
                    <a:pt x="0" y="383"/>
                    <a:pt x="0" y="383"/>
                  </a:cubicBezTo>
                  <a:cubicBezTo>
                    <a:pt x="0" y="383"/>
                    <a:pt x="65" y="421"/>
                    <a:pt x="76" y="464"/>
                  </a:cubicBezTo>
                  <a:cubicBezTo>
                    <a:pt x="87" y="507"/>
                    <a:pt x="46" y="605"/>
                    <a:pt x="95" y="651"/>
                  </a:cubicBezTo>
                  <a:cubicBezTo>
                    <a:pt x="143" y="696"/>
                    <a:pt x="188" y="678"/>
                    <a:pt x="188" y="678"/>
                  </a:cubicBezTo>
                  <a:cubicBezTo>
                    <a:pt x="188" y="678"/>
                    <a:pt x="191" y="726"/>
                    <a:pt x="251" y="738"/>
                  </a:cubicBezTo>
                  <a:cubicBezTo>
                    <a:pt x="298" y="747"/>
                    <a:pt x="333" y="720"/>
                    <a:pt x="440" y="705"/>
                  </a:cubicBezTo>
                  <a:cubicBezTo>
                    <a:pt x="536" y="692"/>
                    <a:pt x="614" y="751"/>
                    <a:pt x="628" y="763"/>
                  </a:cubicBezTo>
                  <a:cubicBezTo>
                    <a:pt x="642" y="751"/>
                    <a:pt x="721" y="692"/>
                    <a:pt x="817" y="705"/>
                  </a:cubicBezTo>
                  <a:cubicBezTo>
                    <a:pt x="923" y="720"/>
                    <a:pt x="958" y="747"/>
                    <a:pt x="1005" y="738"/>
                  </a:cubicBezTo>
                  <a:cubicBezTo>
                    <a:pt x="1065" y="726"/>
                    <a:pt x="1068" y="678"/>
                    <a:pt x="1068" y="678"/>
                  </a:cubicBezTo>
                  <a:cubicBezTo>
                    <a:pt x="1068" y="678"/>
                    <a:pt x="1114" y="696"/>
                    <a:pt x="1161" y="651"/>
                  </a:cubicBezTo>
                  <a:cubicBezTo>
                    <a:pt x="1210" y="605"/>
                    <a:pt x="1169" y="507"/>
                    <a:pt x="1181" y="464"/>
                  </a:cubicBezTo>
                  <a:cubicBezTo>
                    <a:pt x="1192" y="421"/>
                    <a:pt x="1264" y="383"/>
                    <a:pt x="1264" y="383"/>
                  </a:cubicBezTo>
                  <a:cubicBezTo>
                    <a:pt x="1264" y="383"/>
                    <a:pt x="1192" y="342"/>
                    <a:pt x="1181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595938" y="4659313"/>
              <a:ext cx="3927475" cy="2351087"/>
            </a:xfrm>
            <a:custGeom>
              <a:avLst/>
              <a:gdLst>
                <a:gd name="T0" fmla="*/ 1154 w 1236"/>
                <a:gd name="T1" fmla="*/ 289 h 739"/>
                <a:gd name="T2" fmla="*/ 1139 w 1236"/>
                <a:gd name="T3" fmla="*/ 104 h 739"/>
                <a:gd name="T4" fmla="*/ 1048 w 1236"/>
                <a:gd name="T5" fmla="*/ 82 h 739"/>
                <a:gd name="T6" fmla="*/ 991 w 1236"/>
                <a:gd name="T7" fmla="*/ 24 h 739"/>
                <a:gd name="T8" fmla="*/ 799 w 1236"/>
                <a:gd name="T9" fmla="*/ 55 h 739"/>
                <a:gd name="T10" fmla="*/ 614 w 1236"/>
                <a:gd name="T11" fmla="*/ 0 h 739"/>
                <a:gd name="T12" fmla="*/ 430 w 1236"/>
                <a:gd name="T13" fmla="*/ 55 h 739"/>
                <a:gd name="T14" fmla="*/ 238 w 1236"/>
                <a:gd name="T15" fmla="*/ 24 h 739"/>
                <a:gd name="T16" fmla="*/ 180 w 1236"/>
                <a:gd name="T17" fmla="*/ 82 h 739"/>
                <a:gd name="T18" fmla="*/ 89 w 1236"/>
                <a:gd name="T19" fmla="*/ 104 h 739"/>
                <a:gd name="T20" fmla="*/ 74 w 1236"/>
                <a:gd name="T21" fmla="*/ 289 h 739"/>
                <a:gd name="T22" fmla="*/ 0 w 1236"/>
                <a:gd name="T23" fmla="*/ 371 h 739"/>
                <a:gd name="T24" fmla="*/ 74 w 1236"/>
                <a:gd name="T25" fmla="*/ 449 h 739"/>
                <a:gd name="T26" fmla="*/ 89 w 1236"/>
                <a:gd name="T27" fmla="*/ 635 h 739"/>
                <a:gd name="T28" fmla="*/ 180 w 1236"/>
                <a:gd name="T29" fmla="*/ 657 h 739"/>
                <a:gd name="T30" fmla="*/ 238 w 1236"/>
                <a:gd name="T31" fmla="*/ 715 h 739"/>
                <a:gd name="T32" fmla="*/ 430 w 1236"/>
                <a:gd name="T33" fmla="*/ 683 h 739"/>
                <a:gd name="T34" fmla="*/ 614 w 1236"/>
                <a:gd name="T35" fmla="*/ 739 h 739"/>
                <a:gd name="T36" fmla="*/ 799 w 1236"/>
                <a:gd name="T37" fmla="*/ 683 h 739"/>
                <a:gd name="T38" fmla="*/ 991 w 1236"/>
                <a:gd name="T39" fmla="*/ 715 h 739"/>
                <a:gd name="T40" fmla="*/ 1048 w 1236"/>
                <a:gd name="T41" fmla="*/ 657 h 739"/>
                <a:gd name="T42" fmla="*/ 1139 w 1236"/>
                <a:gd name="T43" fmla="*/ 635 h 739"/>
                <a:gd name="T44" fmla="*/ 1154 w 1236"/>
                <a:gd name="T45" fmla="*/ 449 h 739"/>
                <a:gd name="T46" fmla="*/ 1236 w 1236"/>
                <a:gd name="T47" fmla="*/ 371 h 739"/>
                <a:gd name="T48" fmla="*/ 1154 w 1236"/>
                <a:gd name="T49" fmla="*/ 28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6" h="739">
                  <a:moveTo>
                    <a:pt x="1154" y="289"/>
                  </a:moveTo>
                  <a:cubicBezTo>
                    <a:pt x="1144" y="247"/>
                    <a:pt x="1187" y="149"/>
                    <a:pt x="1139" y="104"/>
                  </a:cubicBezTo>
                  <a:cubicBezTo>
                    <a:pt x="1093" y="60"/>
                    <a:pt x="1048" y="82"/>
                    <a:pt x="1048" y="82"/>
                  </a:cubicBezTo>
                  <a:cubicBezTo>
                    <a:pt x="1048" y="82"/>
                    <a:pt x="1049" y="35"/>
                    <a:pt x="991" y="24"/>
                  </a:cubicBezTo>
                  <a:cubicBezTo>
                    <a:pt x="945" y="16"/>
                    <a:pt x="903" y="41"/>
                    <a:pt x="799" y="55"/>
                  </a:cubicBezTo>
                  <a:cubicBezTo>
                    <a:pt x="705" y="68"/>
                    <a:pt x="628" y="11"/>
                    <a:pt x="614" y="0"/>
                  </a:cubicBezTo>
                  <a:cubicBezTo>
                    <a:pt x="601" y="11"/>
                    <a:pt x="524" y="68"/>
                    <a:pt x="430" y="55"/>
                  </a:cubicBezTo>
                  <a:cubicBezTo>
                    <a:pt x="326" y="41"/>
                    <a:pt x="284" y="16"/>
                    <a:pt x="238" y="24"/>
                  </a:cubicBezTo>
                  <a:cubicBezTo>
                    <a:pt x="180" y="35"/>
                    <a:pt x="180" y="82"/>
                    <a:pt x="180" y="82"/>
                  </a:cubicBezTo>
                  <a:cubicBezTo>
                    <a:pt x="180" y="82"/>
                    <a:pt x="136" y="60"/>
                    <a:pt x="89" y="104"/>
                  </a:cubicBezTo>
                  <a:cubicBezTo>
                    <a:pt x="42" y="149"/>
                    <a:pt x="85" y="247"/>
                    <a:pt x="74" y="289"/>
                  </a:cubicBezTo>
                  <a:cubicBezTo>
                    <a:pt x="63" y="332"/>
                    <a:pt x="0" y="371"/>
                    <a:pt x="0" y="371"/>
                  </a:cubicBezTo>
                  <a:cubicBezTo>
                    <a:pt x="0" y="371"/>
                    <a:pt x="63" y="407"/>
                    <a:pt x="74" y="449"/>
                  </a:cubicBezTo>
                  <a:cubicBezTo>
                    <a:pt x="85" y="492"/>
                    <a:pt x="42" y="590"/>
                    <a:pt x="89" y="635"/>
                  </a:cubicBezTo>
                  <a:cubicBezTo>
                    <a:pt x="136" y="679"/>
                    <a:pt x="180" y="657"/>
                    <a:pt x="180" y="657"/>
                  </a:cubicBezTo>
                  <a:cubicBezTo>
                    <a:pt x="180" y="657"/>
                    <a:pt x="180" y="704"/>
                    <a:pt x="238" y="715"/>
                  </a:cubicBezTo>
                  <a:cubicBezTo>
                    <a:pt x="284" y="723"/>
                    <a:pt x="326" y="697"/>
                    <a:pt x="430" y="683"/>
                  </a:cubicBezTo>
                  <a:cubicBezTo>
                    <a:pt x="524" y="671"/>
                    <a:pt x="601" y="728"/>
                    <a:pt x="614" y="739"/>
                  </a:cubicBezTo>
                  <a:cubicBezTo>
                    <a:pt x="628" y="728"/>
                    <a:pt x="705" y="671"/>
                    <a:pt x="799" y="683"/>
                  </a:cubicBezTo>
                  <a:cubicBezTo>
                    <a:pt x="903" y="697"/>
                    <a:pt x="945" y="723"/>
                    <a:pt x="991" y="715"/>
                  </a:cubicBezTo>
                  <a:cubicBezTo>
                    <a:pt x="1049" y="704"/>
                    <a:pt x="1048" y="657"/>
                    <a:pt x="1048" y="657"/>
                  </a:cubicBezTo>
                  <a:cubicBezTo>
                    <a:pt x="1048" y="657"/>
                    <a:pt x="1093" y="679"/>
                    <a:pt x="1139" y="635"/>
                  </a:cubicBezTo>
                  <a:cubicBezTo>
                    <a:pt x="1187" y="590"/>
                    <a:pt x="1144" y="492"/>
                    <a:pt x="1154" y="449"/>
                  </a:cubicBezTo>
                  <a:cubicBezTo>
                    <a:pt x="1165" y="407"/>
                    <a:pt x="1236" y="371"/>
                    <a:pt x="1236" y="371"/>
                  </a:cubicBezTo>
                  <a:cubicBezTo>
                    <a:pt x="1236" y="371"/>
                    <a:pt x="1165" y="332"/>
                    <a:pt x="1154" y="289"/>
                  </a:cubicBezTo>
                  <a:close/>
                </a:path>
              </a:pathLst>
            </a:custGeom>
            <a:solidFill>
              <a:srgbClr val="D97D6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637213" y="4697413"/>
              <a:ext cx="3844925" cy="2271712"/>
            </a:xfrm>
            <a:custGeom>
              <a:avLst/>
              <a:gdLst>
                <a:gd name="T0" fmla="*/ 1130 w 1210"/>
                <a:gd name="T1" fmla="*/ 280 h 714"/>
                <a:gd name="T2" fmla="*/ 1115 w 1210"/>
                <a:gd name="T3" fmla="*/ 101 h 714"/>
                <a:gd name="T4" fmla="*/ 1026 w 1210"/>
                <a:gd name="T5" fmla="*/ 79 h 714"/>
                <a:gd name="T6" fmla="*/ 970 w 1210"/>
                <a:gd name="T7" fmla="*/ 24 h 714"/>
                <a:gd name="T8" fmla="*/ 782 w 1210"/>
                <a:gd name="T9" fmla="*/ 54 h 714"/>
                <a:gd name="T10" fmla="*/ 601 w 1210"/>
                <a:gd name="T11" fmla="*/ 0 h 714"/>
                <a:gd name="T12" fmla="*/ 421 w 1210"/>
                <a:gd name="T13" fmla="*/ 54 h 714"/>
                <a:gd name="T14" fmla="*/ 233 w 1210"/>
                <a:gd name="T15" fmla="*/ 24 h 714"/>
                <a:gd name="T16" fmla="*/ 177 w 1210"/>
                <a:gd name="T17" fmla="*/ 79 h 714"/>
                <a:gd name="T18" fmla="*/ 87 w 1210"/>
                <a:gd name="T19" fmla="*/ 101 h 714"/>
                <a:gd name="T20" fmla="*/ 73 w 1210"/>
                <a:gd name="T21" fmla="*/ 280 h 714"/>
                <a:gd name="T22" fmla="*/ 0 w 1210"/>
                <a:gd name="T23" fmla="*/ 359 h 714"/>
                <a:gd name="T24" fmla="*/ 73 w 1210"/>
                <a:gd name="T25" fmla="*/ 435 h 714"/>
                <a:gd name="T26" fmla="*/ 87 w 1210"/>
                <a:gd name="T27" fmla="*/ 614 h 714"/>
                <a:gd name="T28" fmla="*/ 177 w 1210"/>
                <a:gd name="T29" fmla="*/ 635 h 714"/>
                <a:gd name="T30" fmla="*/ 233 w 1210"/>
                <a:gd name="T31" fmla="*/ 691 h 714"/>
                <a:gd name="T32" fmla="*/ 421 w 1210"/>
                <a:gd name="T33" fmla="*/ 661 h 714"/>
                <a:gd name="T34" fmla="*/ 601 w 1210"/>
                <a:gd name="T35" fmla="*/ 714 h 714"/>
                <a:gd name="T36" fmla="*/ 782 w 1210"/>
                <a:gd name="T37" fmla="*/ 661 h 714"/>
                <a:gd name="T38" fmla="*/ 970 w 1210"/>
                <a:gd name="T39" fmla="*/ 691 h 714"/>
                <a:gd name="T40" fmla="*/ 1026 w 1210"/>
                <a:gd name="T41" fmla="*/ 635 h 714"/>
                <a:gd name="T42" fmla="*/ 1115 w 1210"/>
                <a:gd name="T43" fmla="*/ 614 h 714"/>
                <a:gd name="T44" fmla="*/ 1130 w 1210"/>
                <a:gd name="T45" fmla="*/ 435 h 714"/>
                <a:gd name="T46" fmla="*/ 1210 w 1210"/>
                <a:gd name="T47" fmla="*/ 359 h 714"/>
                <a:gd name="T48" fmla="*/ 1130 w 1210"/>
                <a:gd name="T49" fmla="*/ 28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0" h="714">
                  <a:moveTo>
                    <a:pt x="1130" y="280"/>
                  </a:moveTo>
                  <a:cubicBezTo>
                    <a:pt x="1119" y="239"/>
                    <a:pt x="1162" y="144"/>
                    <a:pt x="1115" y="101"/>
                  </a:cubicBezTo>
                  <a:cubicBezTo>
                    <a:pt x="1070" y="59"/>
                    <a:pt x="1026" y="79"/>
                    <a:pt x="1026" y="79"/>
                  </a:cubicBezTo>
                  <a:cubicBezTo>
                    <a:pt x="1026" y="79"/>
                    <a:pt x="1027" y="35"/>
                    <a:pt x="970" y="24"/>
                  </a:cubicBezTo>
                  <a:cubicBezTo>
                    <a:pt x="925" y="15"/>
                    <a:pt x="884" y="41"/>
                    <a:pt x="782" y="54"/>
                  </a:cubicBezTo>
                  <a:cubicBezTo>
                    <a:pt x="690" y="66"/>
                    <a:pt x="615" y="11"/>
                    <a:pt x="601" y="0"/>
                  </a:cubicBezTo>
                  <a:cubicBezTo>
                    <a:pt x="588" y="11"/>
                    <a:pt x="513" y="66"/>
                    <a:pt x="421" y="54"/>
                  </a:cubicBezTo>
                  <a:cubicBezTo>
                    <a:pt x="319" y="41"/>
                    <a:pt x="278" y="15"/>
                    <a:pt x="233" y="24"/>
                  </a:cubicBezTo>
                  <a:cubicBezTo>
                    <a:pt x="176" y="35"/>
                    <a:pt x="177" y="79"/>
                    <a:pt x="177" y="79"/>
                  </a:cubicBezTo>
                  <a:cubicBezTo>
                    <a:pt x="177" y="79"/>
                    <a:pt x="133" y="59"/>
                    <a:pt x="87" y="101"/>
                  </a:cubicBezTo>
                  <a:cubicBezTo>
                    <a:pt x="41" y="144"/>
                    <a:pt x="84" y="239"/>
                    <a:pt x="73" y="280"/>
                  </a:cubicBezTo>
                  <a:cubicBezTo>
                    <a:pt x="62" y="321"/>
                    <a:pt x="0" y="359"/>
                    <a:pt x="0" y="359"/>
                  </a:cubicBezTo>
                  <a:cubicBezTo>
                    <a:pt x="0" y="359"/>
                    <a:pt x="62" y="394"/>
                    <a:pt x="73" y="435"/>
                  </a:cubicBezTo>
                  <a:cubicBezTo>
                    <a:pt x="84" y="475"/>
                    <a:pt x="41" y="571"/>
                    <a:pt x="87" y="614"/>
                  </a:cubicBezTo>
                  <a:cubicBezTo>
                    <a:pt x="133" y="656"/>
                    <a:pt x="177" y="635"/>
                    <a:pt x="177" y="635"/>
                  </a:cubicBezTo>
                  <a:cubicBezTo>
                    <a:pt x="177" y="635"/>
                    <a:pt x="176" y="680"/>
                    <a:pt x="233" y="691"/>
                  </a:cubicBezTo>
                  <a:cubicBezTo>
                    <a:pt x="278" y="699"/>
                    <a:pt x="319" y="674"/>
                    <a:pt x="421" y="661"/>
                  </a:cubicBezTo>
                  <a:cubicBezTo>
                    <a:pt x="513" y="649"/>
                    <a:pt x="588" y="704"/>
                    <a:pt x="601" y="714"/>
                  </a:cubicBezTo>
                  <a:cubicBezTo>
                    <a:pt x="615" y="704"/>
                    <a:pt x="690" y="649"/>
                    <a:pt x="782" y="661"/>
                  </a:cubicBezTo>
                  <a:cubicBezTo>
                    <a:pt x="884" y="674"/>
                    <a:pt x="925" y="699"/>
                    <a:pt x="970" y="691"/>
                  </a:cubicBezTo>
                  <a:cubicBezTo>
                    <a:pt x="1027" y="680"/>
                    <a:pt x="1026" y="635"/>
                    <a:pt x="1026" y="635"/>
                  </a:cubicBezTo>
                  <a:cubicBezTo>
                    <a:pt x="1026" y="635"/>
                    <a:pt x="1070" y="656"/>
                    <a:pt x="1115" y="614"/>
                  </a:cubicBezTo>
                  <a:cubicBezTo>
                    <a:pt x="1162" y="571"/>
                    <a:pt x="1119" y="475"/>
                    <a:pt x="1130" y="435"/>
                  </a:cubicBezTo>
                  <a:cubicBezTo>
                    <a:pt x="1141" y="394"/>
                    <a:pt x="1210" y="359"/>
                    <a:pt x="1210" y="359"/>
                  </a:cubicBezTo>
                  <a:cubicBezTo>
                    <a:pt x="1210" y="359"/>
                    <a:pt x="1141" y="321"/>
                    <a:pt x="1130" y="280"/>
                  </a:cubicBezTo>
                  <a:close/>
                </a:path>
              </a:pathLst>
            </a:custGeom>
            <a:solidFill>
              <a:srgbClr val="8A182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786438" y="4821238"/>
              <a:ext cx="3543300" cy="2027237"/>
            </a:xfrm>
            <a:custGeom>
              <a:avLst/>
              <a:gdLst>
                <a:gd name="T0" fmla="*/ 1052 w 1115"/>
                <a:gd name="T1" fmla="*/ 249 h 637"/>
                <a:gd name="T2" fmla="*/ 1038 w 1115"/>
                <a:gd name="T3" fmla="*/ 87 h 637"/>
                <a:gd name="T4" fmla="*/ 958 w 1115"/>
                <a:gd name="T5" fmla="*/ 67 h 637"/>
                <a:gd name="T6" fmla="*/ 901 w 1115"/>
                <a:gd name="T7" fmla="*/ 17 h 637"/>
                <a:gd name="T8" fmla="*/ 725 w 1115"/>
                <a:gd name="T9" fmla="*/ 44 h 637"/>
                <a:gd name="T10" fmla="*/ 555 w 1115"/>
                <a:gd name="T11" fmla="*/ 0 h 637"/>
                <a:gd name="T12" fmla="*/ 385 w 1115"/>
                <a:gd name="T13" fmla="*/ 44 h 637"/>
                <a:gd name="T14" fmla="*/ 208 w 1115"/>
                <a:gd name="T15" fmla="*/ 17 h 637"/>
                <a:gd name="T16" fmla="*/ 151 w 1115"/>
                <a:gd name="T17" fmla="*/ 67 h 637"/>
                <a:gd name="T18" fmla="*/ 71 w 1115"/>
                <a:gd name="T19" fmla="*/ 87 h 637"/>
                <a:gd name="T20" fmla="*/ 57 w 1115"/>
                <a:gd name="T21" fmla="*/ 249 h 637"/>
                <a:gd name="T22" fmla="*/ 0 w 1115"/>
                <a:gd name="T23" fmla="*/ 320 h 637"/>
                <a:gd name="T24" fmla="*/ 57 w 1115"/>
                <a:gd name="T25" fmla="*/ 388 h 637"/>
                <a:gd name="T26" fmla="*/ 71 w 1115"/>
                <a:gd name="T27" fmla="*/ 550 h 637"/>
                <a:gd name="T28" fmla="*/ 151 w 1115"/>
                <a:gd name="T29" fmla="*/ 570 h 637"/>
                <a:gd name="T30" fmla="*/ 208 w 1115"/>
                <a:gd name="T31" fmla="*/ 620 h 637"/>
                <a:gd name="T32" fmla="*/ 385 w 1115"/>
                <a:gd name="T33" fmla="*/ 593 h 637"/>
                <a:gd name="T34" fmla="*/ 555 w 1115"/>
                <a:gd name="T35" fmla="*/ 637 h 637"/>
                <a:gd name="T36" fmla="*/ 725 w 1115"/>
                <a:gd name="T37" fmla="*/ 593 h 637"/>
                <a:gd name="T38" fmla="*/ 901 w 1115"/>
                <a:gd name="T39" fmla="*/ 620 h 637"/>
                <a:gd name="T40" fmla="*/ 958 w 1115"/>
                <a:gd name="T41" fmla="*/ 570 h 637"/>
                <a:gd name="T42" fmla="*/ 1038 w 1115"/>
                <a:gd name="T43" fmla="*/ 550 h 637"/>
                <a:gd name="T44" fmla="*/ 1052 w 1115"/>
                <a:gd name="T45" fmla="*/ 388 h 637"/>
                <a:gd name="T46" fmla="*/ 1115 w 1115"/>
                <a:gd name="T47" fmla="*/ 320 h 637"/>
                <a:gd name="T48" fmla="*/ 1052 w 1115"/>
                <a:gd name="T49" fmla="*/ 24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5" h="637">
                  <a:moveTo>
                    <a:pt x="1052" y="249"/>
                  </a:moveTo>
                  <a:cubicBezTo>
                    <a:pt x="1042" y="212"/>
                    <a:pt x="1082" y="126"/>
                    <a:pt x="1038" y="87"/>
                  </a:cubicBezTo>
                  <a:cubicBezTo>
                    <a:pt x="995" y="49"/>
                    <a:pt x="958" y="67"/>
                    <a:pt x="958" y="67"/>
                  </a:cubicBezTo>
                  <a:cubicBezTo>
                    <a:pt x="958" y="67"/>
                    <a:pt x="955" y="27"/>
                    <a:pt x="901" y="17"/>
                  </a:cubicBezTo>
                  <a:cubicBezTo>
                    <a:pt x="859" y="9"/>
                    <a:pt x="820" y="32"/>
                    <a:pt x="725" y="44"/>
                  </a:cubicBezTo>
                  <a:cubicBezTo>
                    <a:pt x="638" y="55"/>
                    <a:pt x="567" y="9"/>
                    <a:pt x="555" y="0"/>
                  </a:cubicBezTo>
                  <a:cubicBezTo>
                    <a:pt x="542" y="9"/>
                    <a:pt x="471" y="55"/>
                    <a:pt x="385" y="44"/>
                  </a:cubicBezTo>
                  <a:cubicBezTo>
                    <a:pt x="289" y="32"/>
                    <a:pt x="250" y="9"/>
                    <a:pt x="208" y="17"/>
                  </a:cubicBezTo>
                  <a:cubicBezTo>
                    <a:pt x="154" y="27"/>
                    <a:pt x="151" y="67"/>
                    <a:pt x="151" y="67"/>
                  </a:cubicBezTo>
                  <a:cubicBezTo>
                    <a:pt x="151" y="67"/>
                    <a:pt x="114" y="49"/>
                    <a:pt x="71" y="87"/>
                  </a:cubicBezTo>
                  <a:cubicBezTo>
                    <a:pt x="27" y="126"/>
                    <a:pt x="67" y="212"/>
                    <a:pt x="57" y="249"/>
                  </a:cubicBezTo>
                  <a:cubicBezTo>
                    <a:pt x="47" y="285"/>
                    <a:pt x="0" y="320"/>
                    <a:pt x="0" y="320"/>
                  </a:cubicBezTo>
                  <a:cubicBezTo>
                    <a:pt x="0" y="320"/>
                    <a:pt x="47" y="352"/>
                    <a:pt x="57" y="388"/>
                  </a:cubicBezTo>
                  <a:cubicBezTo>
                    <a:pt x="67" y="425"/>
                    <a:pt x="27" y="511"/>
                    <a:pt x="71" y="550"/>
                  </a:cubicBezTo>
                  <a:cubicBezTo>
                    <a:pt x="114" y="588"/>
                    <a:pt x="151" y="570"/>
                    <a:pt x="151" y="570"/>
                  </a:cubicBezTo>
                  <a:cubicBezTo>
                    <a:pt x="151" y="570"/>
                    <a:pt x="154" y="610"/>
                    <a:pt x="208" y="620"/>
                  </a:cubicBezTo>
                  <a:cubicBezTo>
                    <a:pt x="250" y="628"/>
                    <a:pt x="289" y="605"/>
                    <a:pt x="385" y="593"/>
                  </a:cubicBezTo>
                  <a:cubicBezTo>
                    <a:pt x="471" y="582"/>
                    <a:pt x="542" y="628"/>
                    <a:pt x="555" y="637"/>
                  </a:cubicBezTo>
                  <a:cubicBezTo>
                    <a:pt x="567" y="628"/>
                    <a:pt x="638" y="582"/>
                    <a:pt x="725" y="593"/>
                  </a:cubicBezTo>
                  <a:cubicBezTo>
                    <a:pt x="820" y="605"/>
                    <a:pt x="859" y="628"/>
                    <a:pt x="901" y="620"/>
                  </a:cubicBezTo>
                  <a:cubicBezTo>
                    <a:pt x="955" y="610"/>
                    <a:pt x="958" y="570"/>
                    <a:pt x="958" y="570"/>
                  </a:cubicBezTo>
                  <a:cubicBezTo>
                    <a:pt x="958" y="570"/>
                    <a:pt x="995" y="588"/>
                    <a:pt x="1038" y="550"/>
                  </a:cubicBezTo>
                  <a:cubicBezTo>
                    <a:pt x="1082" y="511"/>
                    <a:pt x="1042" y="425"/>
                    <a:pt x="1052" y="388"/>
                  </a:cubicBezTo>
                  <a:cubicBezTo>
                    <a:pt x="1062" y="352"/>
                    <a:pt x="1115" y="320"/>
                    <a:pt x="1115" y="320"/>
                  </a:cubicBezTo>
                  <a:cubicBezTo>
                    <a:pt x="1115" y="320"/>
                    <a:pt x="1062" y="285"/>
                    <a:pt x="1052" y="2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710238" y="4767263"/>
              <a:ext cx="3698875" cy="2135187"/>
            </a:xfrm>
            <a:custGeom>
              <a:avLst/>
              <a:gdLst>
                <a:gd name="T0" fmla="*/ 1091 w 1164"/>
                <a:gd name="T1" fmla="*/ 262 h 671"/>
                <a:gd name="T2" fmla="*/ 1077 w 1164"/>
                <a:gd name="T3" fmla="*/ 92 h 671"/>
                <a:gd name="T4" fmla="*/ 990 w 1164"/>
                <a:gd name="T5" fmla="*/ 71 h 671"/>
                <a:gd name="T6" fmla="*/ 935 w 1164"/>
                <a:gd name="T7" fmla="*/ 18 h 671"/>
                <a:gd name="T8" fmla="*/ 754 w 1164"/>
                <a:gd name="T9" fmla="*/ 47 h 671"/>
                <a:gd name="T10" fmla="*/ 579 w 1164"/>
                <a:gd name="T11" fmla="*/ 0 h 671"/>
                <a:gd name="T12" fmla="*/ 404 w 1164"/>
                <a:gd name="T13" fmla="*/ 47 h 671"/>
                <a:gd name="T14" fmla="*/ 222 w 1164"/>
                <a:gd name="T15" fmla="*/ 18 h 671"/>
                <a:gd name="T16" fmla="*/ 167 w 1164"/>
                <a:gd name="T17" fmla="*/ 71 h 671"/>
                <a:gd name="T18" fmla="*/ 80 w 1164"/>
                <a:gd name="T19" fmla="*/ 92 h 671"/>
                <a:gd name="T20" fmla="*/ 66 w 1164"/>
                <a:gd name="T21" fmla="*/ 262 h 671"/>
                <a:gd name="T22" fmla="*/ 0 w 1164"/>
                <a:gd name="T23" fmla="*/ 337 h 671"/>
                <a:gd name="T24" fmla="*/ 66 w 1164"/>
                <a:gd name="T25" fmla="*/ 409 h 671"/>
                <a:gd name="T26" fmla="*/ 80 w 1164"/>
                <a:gd name="T27" fmla="*/ 579 h 671"/>
                <a:gd name="T28" fmla="*/ 167 w 1164"/>
                <a:gd name="T29" fmla="*/ 600 h 671"/>
                <a:gd name="T30" fmla="*/ 222 w 1164"/>
                <a:gd name="T31" fmla="*/ 652 h 671"/>
                <a:gd name="T32" fmla="*/ 404 w 1164"/>
                <a:gd name="T33" fmla="*/ 624 h 671"/>
                <a:gd name="T34" fmla="*/ 579 w 1164"/>
                <a:gd name="T35" fmla="*/ 671 h 671"/>
                <a:gd name="T36" fmla="*/ 754 w 1164"/>
                <a:gd name="T37" fmla="*/ 624 h 671"/>
                <a:gd name="T38" fmla="*/ 935 w 1164"/>
                <a:gd name="T39" fmla="*/ 652 h 671"/>
                <a:gd name="T40" fmla="*/ 990 w 1164"/>
                <a:gd name="T41" fmla="*/ 600 h 671"/>
                <a:gd name="T42" fmla="*/ 1077 w 1164"/>
                <a:gd name="T43" fmla="*/ 579 h 671"/>
                <a:gd name="T44" fmla="*/ 1091 w 1164"/>
                <a:gd name="T45" fmla="*/ 409 h 671"/>
                <a:gd name="T46" fmla="*/ 1164 w 1164"/>
                <a:gd name="T47" fmla="*/ 337 h 671"/>
                <a:gd name="T48" fmla="*/ 1091 w 1164"/>
                <a:gd name="T49" fmla="*/ 26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4" h="671">
                  <a:moveTo>
                    <a:pt x="1091" y="262"/>
                  </a:moveTo>
                  <a:cubicBezTo>
                    <a:pt x="1081" y="223"/>
                    <a:pt x="1122" y="133"/>
                    <a:pt x="1077" y="92"/>
                  </a:cubicBezTo>
                  <a:cubicBezTo>
                    <a:pt x="1032" y="52"/>
                    <a:pt x="990" y="71"/>
                    <a:pt x="990" y="71"/>
                  </a:cubicBezTo>
                  <a:cubicBezTo>
                    <a:pt x="990" y="71"/>
                    <a:pt x="991" y="29"/>
                    <a:pt x="935" y="18"/>
                  </a:cubicBezTo>
                  <a:cubicBezTo>
                    <a:pt x="892" y="10"/>
                    <a:pt x="852" y="34"/>
                    <a:pt x="754" y="47"/>
                  </a:cubicBezTo>
                  <a:cubicBezTo>
                    <a:pt x="664" y="59"/>
                    <a:pt x="592" y="10"/>
                    <a:pt x="579" y="0"/>
                  </a:cubicBezTo>
                  <a:cubicBezTo>
                    <a:pt x="566" y="10"/>
                    <a:pt x="493" y="59"/>
                    <a:pt x="404" y="47"/>
                  </a:cubicBezTo>
                  <a:cubicBezTo>
                    <a:pt x="305" y="34"/>
                    <a:pt x="265" y="10"/>
                    <a:pt x="222" y="18"/>
                  </a:cubicBezTo>
                  <a:cubicBezTo>
                    <a:pt x="166" y="29"/>
                    <a:pt x="167" y="71"/>
                    <a:pt x="167" y="71"/>
                  </a:cubicBezTo>
                  <a:cubicBezTo>
                    <a:pt x="167" y="71"/>
                    <a:pt x="125" y="52"/>
                    <a:pt x="80" y="92"/>
                  </a:cubicBezTo>
                  <a:cubicBezTo>
                    <a:pt x="35" y="133"/>
                    <a:pt x="77" y="223"/>
                    <a:pt x="66" y="262"/>
                  </a:cubicBezTo>
                  <a:cubicBezTo>
                    <a:pt x="56" y="301"/>
                    <a:pt x="0" y="337"/>
                    <a:pt x="0" y="337"/>
                  </a:cubicBezTo>
                  <a:cubicBezTo>
                    <a:pt x="0" y="337"/>
                    <a:pt x="56" y="370"/>
                    <a:pt x="66" y="409"/>
                  </a:cubicBezTo>
                  <a:cubicBezTo>
                    <a:pt x="77" y="448"/>
                    <a:pt x="35" y="538"/>
                    <a:pt x="80" y="579"/>
                  </a:cubicBezTo>
                  <a:cubicBezTo>
                    <a:pt x="125" y="619"/>
                    <a:pt x="167" y="600"/>
                    <a:pt x="167" y="600"/>
                  </a:cubicBezTo>
                  <a:cubicBezTo>
                    <a:pt x="167" y="600"/>
                    <a:pt x="166" y="642"/>
                    <a:pt x="222" y="652"/>
                  </a:cubicBezTo>
                  <a:cubicBezTo>
                    <a:pt x="265" y="661"/>
                    <a:pt x="305" y="637"/>
                    <a:pt x="404" y="624"/>
                  </a:cubicBezTo>
                  <a:cubicBezTo>
                    <a:pt x="493" y="612"/>
                    <a:pt x="566" y="661"/>
                    <a:pt x="579" y="671"/>
                  </a:cubicBezTo>
                  <a:cubicBezTo>
                    <a:pt x="592" y="661"/>
                    <a:pt x="664" y="612"/>
                    <a:pt x="754" y="624"/>
                  </a:cubicBezTo>
                  <a:cubicBezTo>
                    <a:pt x="852" y="637"/>
                    <a:pt x="892" y="661"/>
                    <a:pt x="935" y="652"/>
                  </a:cubicBezTo>
                  <a:cubicBezTo>
                    <a:pt x="991" y="642"/>
                    <a:pt x="990" y="600"/>
                    <a:pt x="990" y="600"/>
                  </a:cubicBezTo>
                  <a:cubicBezTo>
                    <a:pt x="990" y="600"/>
                    <a:pt x="1032" y="619"/>
                    <a:pt x="1077" y="579"/>
                  </a:cubicBezTo>
                  <a:cubicBezTo>
                    <a:pt x="1122" y="538"/>
                    <a:pt x="1081" y="448"/>
                    <a:pt x="1091" y="409"/>
                  </a:cubicBezTo>
                  <a:cubicBezTo>
                    <a:pt x="1101" y="370"/>
                    <a:pt x="1164" y="337"/>
                    <a:pt x="1164" y="337"/>
                  </a:cubicBezTo>
                  <a:cubicBezTo>
                    <a:pt x="1164" y="337"/>
                    <a:pt x="1101" y="301"/>
                    <a:pt x="1091" y="262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" name="Group 47"/>
            <p:cNvGrpSpPr/>
            <p:nvPr userDrawn="1"/>
          </p:nvGrpSpPr>
          <p:grpSpPr>
            <a:xfrm>
              <a:off x="5367528" y="4281235"/>
              <a:ext cx="4300538" cy="3017837"/>
              <a:chOff x="361950" y="4392613"/>
              <a:chExt cx="4300538" cy="3017837"/>
            </a:xfrm>
          </p:grpSpPr>
          <p:sp>
            <p:nvSpPr>
              <p:cNvPr id="49" name="Freeform 5"/>
              <p:cNvSpPr>
                <a:spLocks/>
              </p:cNvSpPr>
              <p:nvPr userDrawn="1"/>
            </p:nvSpPr>
            <p:spPr bwMode="auto">
              <a:xfrm>
                <a:off x="361950" y="4430713"/>
                <a:ext cx="398463" cy="412750"/>
              </a:xfrm>
              <a:custGeom>
                <a:avLst/>
                <a:gdLst>
                  <a:gd name="T0" fmla="*/ 34 w 125"/>
                  <a:gd name="T1" fmla="*/ 13 h 129"/>
                  <a:gd name="T2" fmla="*/ 38 w 125"/>
                  <a:gd name="T3" fmla="*/ 40 h 129"/>
                  <a:gd name="T4" fmla="*/ 35 w 125"/>
                  <a:gd name="T5" fmla="*/ 33 h 129"/>
                  <a:gd name="T6" fmla="*/ 35 w 125"/>
                  <a:gd name="T7" fmla="*/ 41 h 129"/>
                  <a:gd name="T8" fmla="*/ 54 w 125"/>
                  <a:gd name="T9" fmla="*/ 64 h 129"/>
                  <a:gd name="T10" fmla="*/ 8 w 125"/>
                  <a:gd name="T11" fmla="*/ 32 h 129"/>
                  <a:gd name="T12" fmla="*/ 12 w 125"/>
                  <a:gd name="T13" fmla="*/ 43 h 129"/>
                  <a:gd name="T14" fmla="*/ 21 w 125"/>
                  <a:gd name="T15" fmla="*/ 69 h 129"/>
                  <a:gd name="T16" fmla="*/ 12 w 125"/>
                  <a:gd name="T17" fmla="*/ 68 h 129"/>
                  <a:gd name="T18" fmla="*/ 20 w 125"/>
                  <a:gd name="T19" fmla="*/ 72 h 129"/>
                  <a:gd name="T20" fmla="*/ 53 w 125"/>
                  <a:gd name="T21" fmla="*/ 71 h 129"/>
                  <a:gd name="T22" fmla="*/ 0 w 125"/>
                  <a:gd name="T23" fmla="*/ 95 h 129"/>
                  <a:gd name="T24" fmla="*/ 12 w 125"/>
                  <a:gd name="T25" fmla="*/ 95 h 129"/>
                  <a:gd name="T26" fmla="*/ 37 w 125"/>
                  <a:gd name="T27" fmla="*/ 93 h 129"/>
                  <a:gd name="T28" fmla="*/ 34 w 125"/>
                  <a:gd name="T29" fmla="*/ 100 h 129"/>
                  <a:gd name="T30" fmla="*/ 39 w 125"/>
                  <a:gd name="T31" fmla="*/ 94 h 129"/>
                  <a:gd name="T32" fmla="*/ 46 w 125"/>
                  <a:gd name="T33" fmla="*/ 117 h 129"/>
                  <a:gd name="T34" fmla="*/ 46 w 125"/>
                  <a:gd name="T35" fmla="*/ 129 h 129"/>
                  <a:gd name="T36" fmla="*/ 59 w 125"/>
                  <a:gd name="T37" fmla="*/ 77 h 129"/>
                  <a:gd name="T38" fmla="*/ 64 w 125"/>
                  <a:gd name="T39" fmla="*/ 107 h 129"/>
                  <a:gd name="T40" fmla="*/ 72 w 125"/>
                  <a:gd name="T41" fmla="*/ 110 h 129"/>
                  <a:gd name="T42" fmla="*/ 63 w 125"/>
                  <a:gd name="T43" fmla="*/ 77 h 129"/>
                  <a:gd name="T44" fmla="*/ 89 w 125"/>
                  <a:gd name="T45" fmla="*/ 121 h 129"/>
                  <a:gd name="T46" fmla="*/ 95 w 125"/>
                  <a:gd name="T47" fmla="*/ 115 h 129"/>
                  <a:gd name="T48" fmla="*/ 68 w 125"/>
                  <a:gd name="T49" fmla="*/ 75 h 129"/>
                  <a:gd name="T50" fmla="*/ 96 w 125"/>
                  <a:gd name="T51" fmla="*/ 96 h 129"/>
                  <a:gd name="T52" fmla="*/ 97 w 125"/>
                  <a:gd name="T53" fmla="*/ 89 h 129"/>
                  <a:gd name="T54" fmla="*/ 71 w 125"/>
                  <a:gd name="T55" fmla="*/ 72 h 129"/>
                  <a:gd name="T56" fmla="*/ 120 w 125"/>
                  <a:gd name="T57" fmla="*/ 88 h 129"/>
                  <a:gd name="T58" fmla="*/ 115 w 125"/>
                  <a:gd name="T59" fmla="*/ 81 h 129"/>
                  <a:gd name="T60" fmla="*/ 101 w 125"/>
                  <a:gd name="T61" fmla="*/ 65 h 129"/>
                  <a:gd name="T62" fmla="*/ 109 w 125"/>
                  <a:gd name="T63" fmla="*/ 64 h 129"/>
                  <a:gd name="T64" fmla="*/ 101 w 125"/>
                  <a:gd name="T65" fmla="*/ 61 h 129"/>
                  <a:gd name="T66" fmla="*/ 71 w 125"/>
                  <a:gd name="T67" fmla="*/ 65 h 129"/>
                  <a:gd name="T68" fmla="*/ 117 w 125"/>
                  <a:gd name="T69" fmla="*/ 35 h 129"/>
                  <a:gd name="T70" fmla="*/ 106 w 125"/>
                  <a:gd name="T71" fmla="*/ 38 h 129"/>
                  <a:gd name="T72" fmla="*/ 91 w 125"/>
                  <a:gd name="T73" fmla="*/ 44 h 129"/>
                  <a:gd name="T74" fmla="*/ 96 w 125"/>
                  <a:gd name="T75" fmla="*/ 37 h 129"/>
                  <a:gd name="T76" fmla="*/ 90 w 125"/>
                  <a:gd name="T77" fmla="*/ 42 h 129"/>
                  <a:gd name="T78" fmla="*/ 66 w 125"/>
                  <a:gd name="T79" fmla="*/ 60 h 129"/>
                  <a:gd name="T80" fmla="*/ 83 w 125"/>
                  <a:gd name="T81" fmla="*/ 16 h 129"/>
                  <a:gd name="T82" fmla="*/ 83 w 125"/>
                  <a:gd name="T83" fmla="*/ 4 h 129"/>
                  <a:gd name="T84" fmla="*/ 63 w 125"/>
                  <a:gd name="T85" fmla="*/ 60 h 129"/>
                  <a:gd name="T86" fmla="*/ 63 w 125"/>
                  <a:gd name="T87" fmla="*/ 29 h 129"/>
                  <a:gd name="T88" fmla="*/ 62 w 125"/>
                  <a:gd name="T89" fmla="*/ 21 h 129"/>
                  <a:gd name="T90" fmla="*/ 60 w 125"/>
                  <a:gd name="T91" fmla="*/ 29 h 129"/>
                  <a:gd name="T92" fmla="*/ 37 w 125"/>
                  <a:gd name="T93" fmla="*/ 1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" h="129">
                    <a:moveTo>
                      <a:pt x="34" y="0"/>
                    </a:moveTo>
                    <a:cubicBezTo>
                      <a:pt x="31" y="0"/>
                      <a:pt x="28" y="3"/>
                      <a:pt x="28" y="6"/>
                    </a:cubicBezTo>
                    <a:cubicBezTo>
                      <a:pt x="28" y="10"/>
                      <a:pt x="31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9" y="27"/>
                      <a:pt x="45" y="43"/>
                      <a:pt x="53" y="58"/>
                    </a:cubicBezTo>
                    <a:cubicBezTo>
                      <a:pt x="47" y="52"/>
                      <a:pt x="42" y="46"/>
                      <a:pt x="38" y="40"/>
                    </a:cubicBezTo>
                    <a:cubicBezTo>
                      <a:pt x="38" y="39"/>
                      <a:pt x="39" y="39"/>
                      <a:pt x="39" y="39"/>
                    </a:cubicBezTo>
                    <a:cubicBezTo>
                      <a:pt x="40" y="37"/>
                      <a:pt x="39" y="34"/>
                      <a:pt x="37" y="33"/>
                    </a:cubicBezTo>
                    <a:cubicBezTo>
                      <a:pt x="36" y="33"/>
                      <a:pt x="35" y="33"/>
                      <a:pt x="35" y="33"/>
                    </a:cubicBezTo>
                    <a:cubicBezTo>
                      <a:pt x="33" y="33"/>
                      <a:pt x="31" y="34"/>
                      <a:pt x="31" y="35"/>
                    </a:cubicBezTo>
                    <a:cubicBezTo>
                      <a:pt x="29" y="38"/>
                      <a:pt x="30" y="40"/>
                      <a:pt x="33" y="41"/>
                    </a:cubicBezTo>
                    <a:cubicBezTo>
                      <a:pt x="33" y="41"/>
                      <a:pt x="34" y="41"/>
                      <a:pt x="35" y="41"/>
                    </a:cubicBezTo>
                    <a:cubicBezTo>
                      <a:pt x="35" y="41"/>
                      <a:pt x="36" y="41"/>
                      <a:pt x="36" y="41"/>
                    </a:cubicBezTo>
                    <a:cubicBezTo>
                      <a:pt x="41" y="49"/>
                      <a:pt x="47" y="56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39" y="57"/>
                      <a:pt x="26" y="50"/>
                      <a:pt x="14" y="41"/>
                    </a:cubicBezTo>
                    <a:cubicBezTo>
                      <a:pt x="14" y="41"/>
                      <a:pt x="14" y="40"/>
                      <a:pt x="14" y="39"/>
                    </a:cubicBezTo>
                    <a:cubicBezTo>
                      <a:pt x="14" y="35"/>
                      <a:pt x="11" y="32"/>
                      <a:pt x="8" y="32"/>
                    </a:cubicBezTo>
                    <a:cubicBezTo>
                      <a:pt x="4" y="32"/>
                      <a:pt x="1" y="35"/>
                      <a:pt x="1" y="39"/>
                    </a:cubicBezTo>
                    <a:cubicBezTo>
                      <a:pt x="1" y="42"/>
                      <a:pt x="4" y="45"/>
                      <a:pt x="8" y="45"/>
                    </a:cubicBezTo>
                    <a:cubicBezTo>
                      <a:pt x="10" y="45"/>
                      <a:pt x="11" y="44"/>
                      <a:pt x="12" y="43"/>
                    </a:cubicBezTo>
                    <a:cubicBezTo>
                      <a:pt x="24" y="51"/>
                      <a:pt x="38" y="59"/>
                      <a:pt x="53" y="66"/>
                    </a:cubicBezTo>
                    <a:cubicBezTo>
                      <a:pt x="53" y="66"/>
                      <a:pt x="53" y="67"/>
                      <a:pt x="53" y="68"/>
                    </a:cubicBezTo>
                    <a:cubicBezTo>
                      <a:pt x="42" y="68"/>
                      <a:pt x="31" y="68"/>
                      <a:pt x="21" y="69"/>
                    </a:cubicBezTo>
                    <a:cubicBezTo>
                      <a:pt x="20" y="68"/>
                      <a:pt x="20" y="67"/>
                      <a:pt x="18" y="66"/>
                    </a:cubicBezTo>
                    <a:cubicBezTo>
                      <a:pt x="18" y="66"/>
                      <a:pt x="17" y="66"/>
                      <a:pt x="16" y="66"/>
                    </a:cubicBezTo>
                    <a:cubicBezTo>
                      <a:pt x="14" y="66"/>
                      <a:pt x="13" y="67"/>
                      <a:pt x="12" y="68"/>
                    </a:cubicBezTo>
                    <a:cubicBezTo>
                      <a:pt x="11" y="71"/>
                      <a:pt x="12" y="73"/>
                      <a:pt x="14" y="74"/>
                    </a:cubicBezTo>
                    <a:cubicBezTo>
                      <a:pt x="15" y="74"/>
                      <a:pt x="15" y="74"/>
                      <a:pt x="16" y="74"/>
                    </a:cubicBezTo>
                    <a:cubicBezTo>
                      <a:pt x="18" y="74"/>
                      <a:pt x="20" y="73"/>
                      <a:pt x="20" y="72"/>
                    </a:cubicBezTo>
                    <a:cubicBezTo>
                      <a:pt x="21" y="71"/>
                      <a:pt x="21" y="71"/>
                      <a:pt x="21" y="70"/>
                    </a:cubicBezTo>
                    <a:cubicBezTo>
                      <a:pt x="31" y="70"/>
                      <a:pt x="42" y="70"/>
                      <a:pt x="53" y="70"/>
                    </a:cubicBezTo>
                    <a:cubicBezTo>
                      <a:pt x="53" y="70"/>
                      <a:pt x="53" y="70"/>
                      <a:pt x="53" y="71"/>
                    </a:cubicBezTo>
                    <a:cubicBezTo>
                      <a:pt x="39" y="78"/>
                      <a:pt x="24" y="84"/>
                      <a:pt x="11" y="92"/>
                    </a:cubicBezTo>
                    <a:cubicBezTo>
                      <a:pt x="10" y="90"/>
                      <a:pt x="8" y="89"/>
                      <a:pt x="6" y="89"/>
                    </a:cubicBezTo>
                    <a:cubicBezTo>
                      <a:pt x="3" y="89"/>
                      <a:pt x="0" y="92"/>
                      <a:pt x="0" y="95"/>
                    </a:cubicBezTo>
                    <a:cubicBezTo>
                      <a:pt x="0" y="98"/>
                      <a:pt x="3" y="101"/>
                      <a:pt x="6" y="101"/>
                    </a:cubicBezTo>
                    <a:cubicBezTo>
                      <a:pt x="9" y="101"/>
                      <a:pt x="12" y="98"/>
                      <a:pt x="12" y="95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25" y="87"/>
                      <a:pt x="40" y="80"/>
                      <a:pt x="54" y="73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48" y="79"/>
                      <a:pt x="42" y="86"/>
                      <a:pt x="37" y="93"/>
                    </a:cubicBezTo>
                    <a:cubicBezTo>
                      <a:pt x="36" y="92"/>
                      <a:pt x="36" y="92"/>
                      <a:pt x="35" y="92"/>
                    </a:cubicBezTo>
                    <a:cubicBezTo>
                      <a:pt x="34" y="92"/>
                      <a:pt x="32" y="93"/>
                      <a:pt x="31" y="95"/>
                    </a:cubicBezTo>
                    <a:cubicBezTo>
                      <a:pt x="30" y="97"/>
                      <a:pt x="31" y="99"/>
                      <a:pt x="34" y="100"/>
                    </a:cubicBezTo>
                    <a:cubicBezTo>
                      <a:pt x="34" y="100"/>
                      <a:pt x="35" y="101"/>
                      <a:pt x="35" y="101"/>
                    </a:cubicBezTo>
                    <a:cubicBezTo>
                      <a:pt x="37" y="101"/>
                      <a:pt x="39" y="100"/>
                      <a:pt x="40" y="98"/>
                    </a:cubicBezTo>
                    <a:cubicBezTo>
                      <a:pt x="40" y="97"/>
                      <a:pt x="40" y="95"/>
                      <a:pt x="39" y="94"/>
                    </a:cubicBezTo>
                    <a:cubicBezTo>
                      <a:pt x="44" y="87"/>
                      <a:pt x="50" y="81"/>
                      <a:pt x="56" y="75"/>
                    </a:cubicBezTo>
                    <a:cubicBezTo>
                      <a:pt x="56" y="75"/>
                      <a:pt x="57" y="76"/>
                      <a:pt x="57" y="76"/>
                    </a:cubicBezTo>
                    <a:cubicBezTo>
                      <a:pt x="52" y="89"/>
                      <a:pt x="48" y="103"/>
                      <a:pt x="46" y="117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43" y="116"/>
                      <a:pt x="40" y="119"/>
                      <a:pt x="40" y="123"/>
                    </a:cubicBezTo>
                    <a:cubicBezTo>
                      <a:pt x="40" y="126"/>
                      <a:pt x="43" y="129"/>
                      <a:pt x="46" y="129"/>
                    </a:cubicBezTo>
                    <a:cubicBezTo>
                      <a:pt x="50" y="129"/>
                      <a:pt x="52" y="126"/>
                      <a:pt x="52" y="123"/>
                    </a:cubicBezTo>
                    <a:cubicBezTo>
                      <a:pt x="52" y="120"/>
                      <a:pt x="51" y="118"/>
                      <a:pt x="49" y="117"/>
                    </a:cubicBezTo>
                    <a:cubicBezTo>
                      <a:pt x="51" y="103"/>
                      <a:pt x="55" y="90"/>
                      <a:pt x="59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2" y="87"/>
                      <a:pt x="64" y="96"/>
                      <a:pt x="66" y="105"/>
                    </a:cubicBezTo>
                    <a:cubicBezTo>
                      <a:pt x="66" y="105"/>
                      <a:pt x="65" y="106"/>
                      <a:pt x="64" y="107"/>
                    </a:cubicBezTo>
                    <a:cubicBezTo>
                      <a:pt x="63" y="109"/>
                      <a:pt x="64" y="111"/>
                      <a:pt x="66" y="112"/>
                    </a:cubicBezTo>
                    <a:cubicBezTo>
                      <a:pt x="67" y="112"/>
                      <a:pt x="68" y="113"/>
                      <a:pt x="68" y="113"/>
                    </a:cubicBezTo>
                    <a:cubicBezTo>
                      <a:pt x="70" y="113"/>
                      <a:pt x="72" y="112"/>
                      <a:pt x="72" y="110"/>
                    </a:cubicBezTo>
                    <a:cubicBezTo>
                      <a:pt x="73" y="108"/>
                      <a:pt x="72" y="106"/>
                      <a:pt x="70" y="105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66" y="96"/>
                      <a:pt x="64" y="87"/>
                      <a:pt x="63" y="77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71" y="92"/>
                      <a:pt x="81" y="105"/>
                      <a:pt x="91" y="117"/>
                    </a:cubicBezTo>
                    <a:cubicBezTo>
                      <a:pt x="89" y="118"/>
                      <a:pt x="89" y="119"/>
                      <a:pt x="89" y="121"/>
                    </a:cubicBezTo>
                    <a:cubicBezTo>
                      <a:pt x="89" y="125"/>
                      <a:pt x="91" y="127"/>
                      <a:pt x="95" y="127"/>
                    </a:cubicBezTo>
                    <a:cubicBezTo>
                      <a:pt x="98" y="127"/>
                      <a:pt x="101" y="125"/>
                      <a:pt x="101" y="121"/>
                    </a:cubicBezTo>
                    <a:cubicBezTo>
                      <a:pt x="101" y="118"/>
                      <a:pt x="98" y="115"/>
                      <a:pt x="95" y="115"/>
                    </a:cubicBezTo>
                    <a:cubicBezTo>
                      <a:pt x="94" y="115"/>
                      <a:pt x="93" y="115"/>
                      <a:pt x="93" y="115"/>
                    </a:cubicBezTo>
                    <a:cubicBezTo>
                      <a:pt x="83" y="104"/>
                      <a:pt x="74" y="91"/>
                      <a:pt x="66" y="77"/>
                    </a:cubicBezTo>
                    <a:cubicBezTo>
                      <a:pt x="66" y="76"/>
                      <a:pt x="67" y="76"/>
                      <a:pt x="68" y="75"/>
                    </a:cubicBezTo>
                    <a:cubicBezTo>
                      <a:pt x="76" y="82"/>
                      <a:pt x="84" y="88"/>
                      <a:pt x="93" y="91"/>
                    </a:cubicBezTo>
                    <a:cubicBezTo>
                      <a:pt x="92" y="93"/>
                      <a:pt x="93" y="95"/>
                      <a:pt x="95" y="96"/>
                    </a:cubicBezTo>
                    <a:cubicBezTo>
                      <a:pt x="95" y="96"/>
                      <a:pt x="96" y="96"/>
                      <a:pt x="96" y="96"/>
                    </a:cubicBezTo>
                    <a:cubicBezTo>
                      <a:pt x="98" y="96"/>
                      <a:pt x="99" y="95"/>
                      <a:pt x="100" y="94"/>
                    </a:cubicBezTo>
                    <a:cubicBezTo>
                      <a:pt x="101" y="92"/>
                      <a:pt x="100" y="90"/>
                      <a:pt x="98" y="89"/>
                    </a:cubicBezTo>
                    <a:cubicBezTo>
                      <a:pt x="98" y="89"/>
                      <a:pt x="97" y="89"/>
                      <a:pt x="97" y="89"/>
                    </a:cubicBezTo>
                    <a:cubicBezTo>
                      <a:pt x="96" y="89"/>
                      <a:pt x="95" y="89"/>
                      <a:pt x="94" y="90"/>
                    </a:cubicBezTo>
                    <a:cubicBezTo>
                      <a:pt x="86" y="86"/>
                      <a:pt x="77" y="80"/>
                      <a:pt x="70" y="74"/>
                    </a:cubicBezTo>
                    <a:cubicBezTo>
                      <a:pt x="70" y="74"/>
                      <a:pt x="70" y="73"/>
                      <a:pt x="71" y="72"/>
                    </a:cubicBezTo>
                    <a:cubicBezTo>
                      <a:pt x="85" y="78"/>
                      <a:pt x="100" y="81"/>
                      <a:pt x="115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4" y="86"/>
                      <a:pt x="117" y="88"/>
                      <a:pt x="120" y="88"/>
                    </a:cubicBezTo>
                    <a:cubicBezTo>
                      <a:pt x="123" y="88"/>
                      <a:pt x="125" y="86"/>
                      <a:pt x="125" y="82"/>
                    </a:cubicBezTo>
                    <a:cubicBezTo>
                      <a:pt x="125" y="79"/>
                      <a:pt x="123" y="77"/>
                      <a:pt x="120" y="77"/>
                    </a:cubicBezTo>
                    <a:cubicBezTo>
                      <a:pt x="117" y="77"/>
                      <a:pt x="115" y="78"/>
                      <a:pt x="115" y="81"/>
                    </a:cubicBezTo>
                    <a:cubicBezTo>
                      <a:pt x="101" y="80"/>
                      <a:pt x="86" y="76"/>
                      <a:pt x="71" y="71"/>
                    </a:cubicBezTo>
                    <a:cubicBezTo>
                      <a:pt x="72" y="70"/>
                      <a:pt x="72" y="70"/>
                      <a:pt x="72" y="69"/>
                    </a:cubicBezTo>
                    <a:cubicBezTo>
                      <a:pt x="82" y="69"/>
                      <a:pt x="92" y="67"/>
                      <a:pt x="101" y="65"/>
                    </a:cubicBezTo>
                    <a:cubicBezTo>
                      <a:pt x="102" y="65"/>
                      <a:pt x="102" y="66"/>
                      <a:pt x="103" y="66"/>
                    </a:cubicBezTo>
                    <a:cubicBezTo>
                      <a:pt x="103" y="66"/>
                      <a:pt x="104" y="67"/>
                      <a:pt x="105" y="67"/>
                    </a:cubicBezTo>
                    <a:cubicBezTo>
                      <a:pt x="106" y="67"/>
                      <a:pt x="108" y="66"/>
                      <a:pt x="109" y="64"/>
                    </a:cubicBezTo>
                    <a:cubicBezTo>
                      <a:pt x="109" y="62"/>
                      <a:pt x="109" y="60"/>
                      <a:pt x="106" y="59"/>
                    </a:cubicBezTo>
                    <a:cubicBezTo>
                      <a:pt x="106" y="59"/>
                      <a:pt x="105" y="59"/>
                      <a:pt x="105" y="59"/>
                    </a:cubicBezTo>
                    <a:cubicBezTo>
                      <a:pt x="103" y="59"/>
                      <a:pt x="102" y="60"/>
                      <a:pt x="101" y="61"/>
                    </a:cubicBezTo>
                    <a:cubicBezTo>
                      <a:pt x="101" y="62"/>
                      <a:pt x="100" y="63"/>
                      <a:pt x="101" y="64"/>
                    </a:cubicBezTo>
                    <a:cubicBezTo>
                      <a:pt x="91" y="66"/>
                      <a:pt x="82" y="67"/>
                      <a:pt x="72" y="68"/>
                    </a:cubicBezTo>
                    <a:cubicBezTo>
                      <a:pt x="72" y="67"/>
                      <a:pt x="72" y="66"/>
                      <a:pt x="71" y="65"/>
                    </a:cubicBezTo>
                    <a:cubicBezTo>
                      <a:pt x="85" y="58"/>
                      <a:pt x="98" y="50"/>
                      <a:pt x="109" y="40"/>
                    </a:cubicBezTo>
                    <a:cubicBezTo>
                      <a:pt x="110" y="41"/>
                      <a:pt x="110" y="41"/>
                      <a:pt x="111" y="41"/>
                    </a:cubicBezTo>
                    <a:cubicBezTo>
                      <a:pt x="114" y="41"/>
                      <a:pt x="117" y="38"/>
                      <a:pt x="117" y="35"/>
                    </a:cubicBezTo>
                    <a:cubicBezTo>
                      <a:pt x="117" y="32"/>
                      <a:pt x="114" y="29"/>
                      <a:pt x="111" y="29"/>
                    </a:cubicBezTo>
                    <a:cubicBezTo>
                      <a:pt x="108" y="29"/>
                      <a:pt x="106" y="32"/>
                      <a:pt x="106" y="35"/>
                    </a:cubicBezTo>
                    <a:cubicBezTo>
                      <a:pt x="106" y="36"/>
                      <a:pt x="106" y="37"/>
                      <a:pt x="106" y="38"/>
                    </a:cubicBezTo>
                    <a:cubicBezTo>
                      <a:pt x="96" y="48"/>
                      <a:pt x="84" y="55"/>
                      <a:pt x="71" y="62"/>
                    </a:cubicBezTo>
                    <a:cubicBezTo>
                      <a:pt x="78" y="56"/>
                      <a:pt x="85" y="50"/>
                      <a:pt x="9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2" y="44"/>
                      <a:pt x="93" y="44"/>
                      <a:pt x="93" y="44"/>
                    </a:cubicBezTo>
                    <a:cubicBezTo>
                      <a:pt x="95" y="44"/>
                      <a:pt x="96" y="44"/>
                      <a:pt x="97" y="42"/>
                    </a:cubicBezTo>
                    <a:cubicBezTo>
                      <a:pt x="98" y="40"/>
                      <a:pt x="98" y="38"/>
                      <a:pt x="96" y="37"/>
                    </a:cubicBezTo>
                    <a:cubicBezTo>
                      <a:pt x="95" y="37"/>
                      <a:pt x="94" y="36"/>
                      <a:pt x="93" y="36"/>
                    </a:cubicBezTo>
                    <a:cubicBezTo>
                      <a:pt x="92" y="36"/>
                      <a:pt x="90" y="37"/>
                      <a:pt x="90" y="38"/>
                    </a:cubicBezTo>
                    <a:cubicBezTo>
                      <a:pt x="89" y="40"/>
                      <a:pt x="89" y="41"/>
                      <a:pt x="90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83" y="49"/>
                      <a:pt x="75" y="55"/>
                      <a:pt x="68" y="61"/>
                    </a:cubicBezTo>
                    <a:cubicBezTo>
                      <a:pt x="67" y="61"/>
                      <a:pt x="66" y="60"/>
                      <a:pt x="66" y="60"/>
                    </a:cubicBezTo>
                    <a:cubicBezTo>
                      <a:pt x="71" y="45"/>
                      <a:pt x="77" y="31"/>
                      <a:pt x="82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6" y="16"/>
                      <a:pt x="89" y="13"/>
                      <a:pt x="89" y="10"/>
                    </a:cubicBezTo>
                    <a:cubicBezTo>
                      <a:pt x="89" y="7"/>
                      <a:pt x="87" y="4"/>
                      <a:pt x="84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0" y="4"/>
                      <a:pt x="77" y="6"/>
                      <a:pt x="77" y="9"/>
                    </a:cubicBezTo>
                    <a:cubicBezTo>
                      <a:pt x="77" y="11"/>
                      <a:pt x="78" y="13"/>
                      <a:pt x="80" y="15"/>
                    </a:cubicBezTo>
                    <a:cubicBezTo>
                      <a:pt x="75" y="30"/>
                      <a:pt x="69" y="45"/>
                      <a:pt x="63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49"/>
                      <a:pt x="61" y="39"/>
                      <a:pt x="63" y="29"/>
                    </a:cubicBezTo>
                    <a:cubicBezTo>
                      <a:pt x="64" y="29"/>
                      <a:pt x="65" y="28"/>
                      <a:pt x="66" y="27"/>
                    </a:cubicBezTo>
                    <a:cubicBezTo>
                      <a:pt x="67" y="25"/>
                      <a:pt x="66" y="22"/>
                      <a:pt x="64" y="21"/>
                    </a:cubicBezTo>
                    <a:cubicBezTo>
                      <a:pt x="63" y="21"/>
                      <a:pt x="62" y="21"/>
                      <a:pt x="62" y="21"/>
                    </a:cubicBezTo>
                    <a:cubicBezTo>
                      <a:pt x="60" y="21"/>
                      <a:pt x="58" y="22"/>
                      <a:pt x="58" y="23"/>
                    </a:cubicBezTo>
                    <a:cubicBezTo>
                      <a:pt x="57" y="26"/>
                      <a:pt x="58" y="28"/>
                      <a:pt x="60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9" y="39"/>
                      <a:pt x="58" y="49"/>
                      <a:pt x="59" y="60"/>
                    </a:cubicBezTo>
                    <a:cubicBezTo>
                      <a:pt x="58" y="60"/>
                      <a:pt x="58" y="61"/>
                      <a:pt x="57" y="61"/>
                    </a:cubicBezTo>
                    <a:cubicBezTo>
                      <a:pt x="49" y="45"/>
                      <a:pt x="42" y="28"/>
                      <a:pt x="37" y="12"/>
                    </a:cubicBezTo>
                    <a:cubicBezTo>
                      <a:pt x="39" y="11"/>
                      <a:pt x="40" y="9"/>
                      <a:pt x="40" y="6"/>
                    </a:cubicBezTo>
                    <a:cubicBezTo>
                      <a:pt x="40" y="3"/>
                      <a:pt x="38" y="0"/>
                      <a:pt x="34" y="0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"/>
              <p:cNvSpPr>
                <a:spLocks/>
              </p:cNvSpPr>
              <p:nvPr userDrawn="1"/>
            </p:nvSpPr>
            <p:spPr bwMode="auto">
              <a:xfrm>
                <a:off x="4211638" y="4462463"/>
                <a:ext cx="141288" cy="147637"/>
              </a:xfrm>
              <a:custGeom>
                <a:avLst/>
                <a:gdLst>
                  <a:gd name="T0" fmla="*/ 11 w 44"/>
                  <a:gd name="T1" fmla="*/ 5 h 46"/>
                  <a:gd name="T2" fmla="*/ 13 w 44"/>
                  <a:gd name="T3" fmla="*/ 14 h 46"/>
                  <a:gd name="T4" fmla="*/ 12 w 44"/>
                  <a:gd name="T5" fmla="*/ 12 h 46"/>
                  <a:gd name="T6" fmla="*/ 11 w 44"/>
                  <a:gd name="T7" fmla="*/ 15 h 46"/>
                  <a:gd name="T8" fmla="*/ 18 w 44"/>
                  <a:gd name="T9" fmla="*/ 23 h 46"/>
                  <a:gd name="T10" fmla="*/ 2 w 44"/>
                  <a:gd name="T11" fmla="*/ 12 h 46"/>
                  <a:gd name="T12" fmla="*/ 4 w 44"/>
                  <a:gd name="T13" fmla="*/ 16 h 46"/>
                  <a:gd name="T14" fmla="*/ 7 w 44"/>
                  <a:gd name="T15" fmla="*/ 25 h 46"/>
                  <a:gd name="T16" fmla="*/ 3 w 44"/>
                  <a:gd name="T17" fmla="*/ 25 h 46"/>
                  <a:gd name="T18" fmla="*/ 6 w 44"/>
                  <a:gd name="T19" fmla="*/ 26 h 46"/>
                  <a:gd name="T20" fmla="*/ 18 w 44"/>
                  <a:gd name="T21" fmla="*/ 26 h 46"/>
                  <a:gd name="T22" fmla="*/ 19 w 44"/>
                  <a:gd name="T23" fmla="*/ 26 h 46"/>
                  <a:gd name="T24" fmla="*/ 12 w 44"/>
                  <a:gd name="T25" fmla="*/ 33 h 46"/>
                  <a:gd name="T26" fmla="*/ 12 w 44"/>
                  <a:gd name="T27" fmla="*/ 36 h 46"/>
                  <a:gd name="T28" fmla="*/ 19 w 44"/>
                  <a:gd name="T29" fmla="*/ 27 h 46"/>
                  <a:gd name="T30" fmla="*/ 16 w 44"/>
                  <a:gd name="T31" fmla="*/ 42 h 46"/>
                  <a:gd name="T32" fmla="*/ 18 w 44"/>
                  <a:gd name="T33" fmla="*/ 44 h 46"/>
                  <a:gd name="T34" fmla="*/ 21 w 44"/>
                  <a:gd name="T35" fmla="*/ 28 h 46"/>
                  <a:gd name="T36" fmla="*/ 23 w 44"/>
                  <a:gd name="T37" fmla="*/ 40 h 46"/>
                  <a:gd name="T38" fmla="*/ 24 w 44"/>
                  <a:gd name="T39" fmla="*/ 38 h 46"/>
                  <a:gd name="T40" fmla="*/ 22 w 44"/>
                  <a:gd name="T41" fmla="*/ 28 h 46"/>
                  <a:gd name="T42" fmla="*/ 33 w 44"/>
                  <a:gd name="T43" fmla="*/ 46 h 46"/>
                  <a:gd name="T44" fmla="*/ 32 w 44"/>
                  <a:gd name="T45" fmla="*/ 41 h 46"/>
                  <a:gd name="T46" fmla="*/ 32 w 44"/>
                  <a:gd name="T47" fmla="*/ 33 h 46"/>
                  <a:gd name="T48" fmla="*/ 35 w 44"/>
                  <a:gd name="T49" fmla="*/ 34 h 46"/>
                  <a:gd name="T50" fmla="*/ 33 w 44"/>
                  <a:gd name="T51" fmla="*/ 32 h 46"/>
                  <a:gd name="T52" fmla="*/ 40 w 44"/>
                  <a:gd name="T53" fmla="*/ 30 h 46"/>
                  <a:gd name="T54" fmla="*/ 44 w 44"/>
                  <a:gd name="T55" fmla="*/ 30 h 46"/>
                  <a:gd name="T56" fmla="*/ 25 w 44"/>
                  <a:gd name="T57" fmla="*/ 26 h 46"/>
                  <a:gd name="T58" fmla="*/ 36 w 44"/>
                  <a:gd name="T59" fmla="*/ 24 h 46"/>
                  <a:gd name="T60" fmla="*/ 37 w 44"/>
                  <a:gd name="T61" fmla="*/ 21 h 46"/>
                  <a:gd name="T62" fmla="*/ 35 w 44"/>
                  <a:gd name="T63" fmla="*/ 23 h 46"/>
                  <a:gd name="T64" fmla="*/ 38 w 44"/>
                  <a:gd name="T65" fmla="*/ 15 h 46"/>
                  <a:gd name="T66" fmla="*/ 39 w 44"/>
                  <a:gd name="T67" fmla="*/ 11 h 46"/>
                  <a:gd name="T68" fmla="*/ 24 w 44"/>
                  <a:gd name="T69" fmla="*/ 22 h 46"/>
                  <a:gd name="T70" fmla="*/ 32 w 44"/>
                  <a:gd name="T71" fmla="*/ 16 h 46"/>
                  <a:gd name="T72" fmla="*/ 32 w 44"/>
                  <a:gd name="T73" fmla="*/ 13 h 46"/>
                  <a:gd name="T74" fmla="*/ 31 w 44"/>
                  <a:gd name="T75" fmla="*/ 15 h 46"/>
                  <a:gd name="T76" fmla="*/ 28 w 44"/>
                  <a:gd name="T77" fmla="*/ 6 h 46"/>
                  <a:gd name="T78" fmla="*/ 31 w 44"/>
                  <a:gd name="T79" fmla="*/ 4 h 46"/>
                  <a:gd name="T80" fmla="*/ 27 w 44"/>
                  <a:gd name="T81" fmla="*/ 4 h 46"/>
                  <a:gd name="T82" fmla="*/ 21 w 44"/>
                  <a:gd name="T83" fmla="*/ 22 h 46"/>
                  <a:gd name="T84" fmla="*/ 23 w 44"/>
                  <a:gd name="T85" fmla="*/ 10 h 46"/>
                  <a:gd name="T86" fmla="*/ 20 w 44"/>
                  <a:gd name="T87" fmla="*/ 9 h 46"/>
                  <a:gd name="T88" fmla="*/ 20 w 44"/>
                  <a:gd name="T89" fmla="*/ 22 h 46"/>
                  <a:gd name="T90" fmla="*/ 14 w 44"/>
                  <a:gd name="T91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" h="46">
                    <a:moveTo>
                      <a:pt x="11" y="0"/>
                    </a:moveTo>
                    <a:cubicBezTo>
                      <a:pt x="10" y="0"/>
                      <a:pt x="9" y="1"/>
                      <a:pt x="9" y="2"/>
                    </a:cubicBezTo>
                    <a:cubicBezTo>
                      <a:pt x="9" y="4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10"/>
                      <a:pt x="15" y="15"/>
                      <a:pt x="18" y="21"/>
                    </a:cubicBezTo>
                    <a:cubicBezTo>
                      <a:pt x="16" y="19"/>
                      <a:pt x="14" y="17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8"/>
                      <a:pt x="16" y="20"/>
                      <a:pt x="19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3" y="21"/>
                      <a:pt x="8" y="18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8" y="19"/>
                      <a:pt x="13" y="21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25"/>
                      <a:pt x="10" y="25"/>
                      <a:pt x="7" y="25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4"/>
                      <a:pt x="4" y="24"/>
                      <a:pt x="3" y="25"/>
                    </a:cubicBezTo>
                    <a:cubicBezTo>
                      <a:pt x="3" y="25"/>
                      <a:pt x="3" y="26"/>
                      <a:pt x="4" y="27"/>
                    </a:cubicBezTo>
                    <a:cubicBezTo>
                      <a:pt x="4" y="27"/>
                      <a:pt x="5" y="27"/>
                      <a:pt x="5" y="27"/>
                    </a:cubicBezTo>
                    <a:cubicBezTo>
                      <a:pt x="5" y="27"/>
                      <a:pt x="6" y="26"/>
                      <a:pt x="6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0" y="25"/>
                      <a:pt x="14" y="25"/>
                      <a:pt x="18" y="2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8"/>
                      <a:pt x="9" y="30"/>
                      <a:pt x="5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0" y="30"/>
                      <a:pt x="14" y="28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6" y="29"/>
                      <a:pt x="14" y="31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4"/>
                      <a:pt x="10" y="34"/>
                    </a:cubicBezTo>
                    <a:cubicBezTo>
                      <a:pt x="10" y="35"/>
                      <a:pt x="10" y="36"/>
                      <a:pt x="11" y="36"/>
                    </a:cubicBezTo>
                    <a:cubicBezTo>
                      <a:pt x="11" y="36"/>
                      <a:pt x="12" y="36"/>
                      <a:pt x="12" y="36"/>
                    </a:cubicBezTo>
                    <a:cubicBezTo>
                      <a:pt x="12" y="36"/>
                      <a:pt x="13" y="36"/>
                      <a:pt x="13" y="35"/>
                    </a:cubicBezTo>
                    <a:cubicBezTo>
                      <a:pt x="14" y="35"/>
                      <a:pt x="13" y="34"/>
                      <a:pt x="13" y="34"/>
                    </a:cubicBezTo>
                    <a:cubicBezTo>
                      <a:pt x="15" y="31"/>
                      <a:pt x="17" y="29"/>
                      <a:pt x="19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32"/>
                      <a:pt x="16" y="37"/>
                      <a:pt x="16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4" y="42"/>
                      <a:pt x="13" y="43"/>
                      <a:pt x="13" y="44"/>
                    </a:cubicBezTo>
                    <a:cubicBezTo>
                      <a:pt x="13" y="45"/>
                      <a:pt x="14" y="46"/>
                      <a:pt x="16" y="46"/>
                    </a:cubicBezTo>
                    <a:cubicBezTo>
                      <a:pt x="17" y="46"/>
                      <a:pt x="18" y="45"/>
                      <a:pt x="18" y="44"/>
                    </a:cubicBezTo>
                    <a:cubicBezTo>
                      <a:pt x="18" y="43"/>
                      <a:pt x="17" y="42"/>
                      <a:pt x="17" y="42"/>
                    </a:cubicBezTo>
                    <a:cubicBezTo>
                      <a:pt x="17" y="37"/>
                      <a:pt x="19" y="32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1"/>
                      <a:pt x="22" y="35"/>
                      <a:pt x="23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9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4" y="40"/>
                      <a:pt x="25" y="40"/>
                      <a:pt x="25" y="40"/>
                    </a:cubicBezTo>
                    <a:cubicBezTo>
                      <a:pt x="25" y="39"/>
                      <a:pt x="25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5"/>
                      <a:pt x="22" y="31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5" y="33"/>
                      <a:pt x="28" y="38"/>
                      <a:pt x="31" y="42"/>
                    </a:cubicBezTo>
                    <a:cubicBezTo>
                      <a:pt x="31" y="42"/>
                      <a:pt x="31" y="43"/>
                      <a:pt x="31" y="43"/>
                    </a:cubicBezTo>
                    <a:cubicBezTo>
                      <a:pt x="31" y="45"/>
                      <a:pt x="32" y="46"/>
                      <a:pt x="33" y="46"/>
                    </a:cubicBezTo>
                    <a:cubicBezTo>
                      <a:pt x="34" y="46"/>
                      <a:pt x="35" y="45"/>
                      <a:pt x="35" y="43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37"/>
                      <a:pt x="25" y="33"/>
                      <a:pt x="23" y="28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6" y="30"/>
                      <a:pt x="29" y="32"/>
                      <a:pt x="32" y="33"/>
                    </a:cubicBezTo>
                    <a:cubicBezTo>
                      <a:pt x="32" y="34"/>
                      <a:pt x="32" y="34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4"/>
                      <a:pt x="35" y="34"/>
                    </a:cubicBezTo>
                    <a:cubicBezTo>
                      <a:pt x="35" y="33"/>
                      <a:pt x="35" y="32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0" y="31"/>
                      <a:pt x="27" y="29"/>
                      <a:pt x="24" y="2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30" y="28"/>
                      <a:pt x="35" y="29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1"/>
                      <a:pt x="41" y="32"/>
                      <a:pt x="42" y="32"/>
                    </a:cubicBezTo>
                    <a:cubicBezTo>
                      <a:pt x="43" y="32"/>
                      <a:pt x="44" y="31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8"/>
                      <a:pt x="40" y="29"/>
                    </a:cubicBezTo>
                    <a:cubicBezTo>
                      <a:pt x="35" y="29"/>
                      <a:pt x="30" y="27"/>
                      <a:pt x="25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8" y="25"/>
                      <a:pt x="32" y="24"/>
                      <a:pt x="35" y="23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4"/>
                      <a:pt x="38" y="24"/>
                      <a:pt x="38" y="23"/>
                    </a:cubicBezTo>
                    <a:cubicBezTo>
                      <a:pt x="38" y="23"/>
                      <a:pt x="38" y="22"/>
                      <a:pt x="37" y="21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1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2" y="24"/>
                      <a:pt x="28" y="24"/>
                      <a:pt x="25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9" y="21"/>
                      <a:pt x="34" y="18"/>
                      <a:pt x="38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5"/>
                      <a:pt x="41" y="14"/>
                      <a:pt x="41" y="13"/>
                    </a:cubicBezTo>
                    <a:cubicBezTo>
                      <a:pt x="41" y="12"/>
                      <a:pt x="40" y="11"/>
                      <a:pt x="39" y="11"/>
                    </a:cubicBezTo>
                    <a:cubicBezTo>
                      <a:pt x="38" y="11"/>
                      <a:pt x="37" y="12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3" y="17"/>
                      <a:pt x="29" y="20"/>
                      <a:pt x="24" y="22"/>
                    </a:cubicBezTo>
                    <a:cubicBezTo>
                      <a:pt x="27" y="20"/>
                      <a:pt x="29" y="18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6"/>
                      <a:pt x="34" y="16"/>
                      <a:pt x="34" y="15"/>
                    </a:cubicBezTo>
                    <a:cubicBezTo>
                      <a:pt x="34" y="15"/>
                      <a:pt x="34" y="14"/>
                      <a:pt x="33" y="13"/>
                    </a:cubicBezTo>
                    <a:cubicBezTo>
                      <a:pt x="33" y="13"/>
                      <a:pt x="33" y="13"/>
                      <a:pt x="32" y="13"/>
                    </a:cubicBezTo>
                    <a:cubicBezTo>
                      <a:pt x="32" y="13"/>
                      <a:pt x="31" y="14"/>
                      <a:pt x="31" y="14"/>
                    </a:cubicBezTo>
                    <a:cubicBezTo>
                      <a:pt x="31" y="14"/>
                      <a:pt x="31" y="15"/>
                      <a:pt x="31" y="15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29" y="18"/>
                      <a:pt x="26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5" y="16"/>
                      <a:pt x="27" y="11"/>
                      <a:pt x="28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0" y="6"/>
                      <a:pt x="31" y="5"/>
                      <a:pt x="31" y="4"/>
                    </a:cubicBezTo>
                    <a:cubicBezTo>
                      <a:pt x="31" y="3"/>
                      <a:pt x="30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7" y="2"/>
                      <a:pt x="27" y="4"/>
                    </a:cubicBezTo>
                    <a:cubicBezTo>
                      <a:pt x="27" y="4"/>
                      <a:pt x="27" y="5"/>
                      <a:pt x="28" y="6"/>
                    </a:cubicBezTo>
                    <a:cubicBezTo>
                      <a:pt x="26" y="11"/>
                      <a:pt x="24" y="16"/>
                      <a:pt x="22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18"/>
                      <a:pt x="21" y="14"/>
                      <a:pt x="21" y="11"/>
                    </a:cubicBezTo>
                    <a:cubicBezTo>
                      <a:pt x="22" y="11"/>
                      <a:pt x="22" y="10"/>
                      <a:pt x="23" y="10"/>
                    </a:cubicBezTo>
                    <a:cubicBezTo>
                      <a:pt x="23" y="9"/>
                      <a:pt x="23" y="8"/>
                      <a:pt x="22" y="8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9"/>
                    </a:cubicBezTo>
                    <a:cubicBezTo>
                      <a:pt x="19" y="9"/>
                      <a:pt x="20" y="10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4"/>
                      <a:pt x="20" y="18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7" y="16"/>
                      <a:pt x="14" y="10"/>
                      <a:pt x="12" y="4"/>
                    </a:cubicBezTo>
                    <a:cubicBezTo>
                      <a:pt x="13" y="4"/>
                      <a:pt x="14" y="3"/>
                      <a:pt x="14" y="2"/>
                    </a:cubicBezTo>
                    <a:cubicBezTo>
                      <a:pt x="14" y="1"/>
                      <a:pt x="13" y="0"/>
                      <a:pt x="11" y="0"/>
                    </a:cubicBezTo>
                  </a:path>
                </a:pathLst>
              </a:custGeom>
              <a:solidFill>
                <a:srgbClr val="FFFFFF">
                  <a:alpha val="67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"/>
              <p:cNvSpPr>
                <a:spLocks/>
              </p:cNvSpPr>
              <p:nvPr userDrawn="1"/>
            </p:nvSpPr>
            <p:spPr bwMode="auto">
              <a:xfrm>
                <a:off x="374650" y="6729413"/>
                <a:ext cx="303213" cy="322262"/>
              </a:xfrm>
              <a:custGeom>
                <a:avLst/>
                <a:gdLst>
                  <a:gd name="T0" fmla="*/ 54 w 95"/>
                  <a:gd name="T1" fmla="*/ 8 h 101"/>
                  <a:gd name="T2" fmla="*/ 48 w 95"/>
                  <a:gd name="T3" fmla="*/ 43 h 101"/>
                  <a:gd name="T4" fmla="*/ 42 w 95"/>
                  <a:gd name="T5" fmla="*/ 16 h 101"/>
                  <a:gd name="T6" fmla="*/ 42 w 95"/>
                  <a:gd name="T7" fmla="*/ 22 h 101"/>
                  <a:gd name="T8" fmla="*/ 27 w 95"/>
                  <a:gd name="T9" fmla="*/ 15 h 101"/>
                  <a:gd name="T10" fmla="*/ 25 w 95"/>
                  <a:gd name="T11" fmla="*/ 8 h 101"/>
                  <a:gd name="T12" fmla="*/ 24 w 95"/>
                  <a:gd name="T13" fmla="*/ 16 h 101"/>
                  <a:gd name="T14" fmla="*/ 43 w 95"/>
                  <a:gd name="T15" fmla="*/ 44 h 101"/>
                  <a:gd name="T16" fmla="*/ 22 w 95"/>
                  <a:gd name="T17" fmla="*/ 27 h 101"/>
                  <a:gd name="T18" fmla="*/ 22 w 95"/>
                  <a:gd name="T19" fmla="*/ 33 h 101"/>
                  <a:gd name="T20" fmla="*/ 42 w 95"/>
                  <a:gd name="T21" fmla="*/ 45 h 101"/>
                  <a:gd name="T22" fmla="*/ 8 w 95"/>
                  <a:gd name="T23" fmla="*/ 38 h 101"/>
                  <a:gd name="T24" fmla="*/ 1 w 95"/>
                  <a:gd name="T25" fmla="*/ 44 h 101"/>
                  <a:gd name="T26" fmla="*/ 8 w 95"/>
                  <a:gd name="T27" fmla="*/ 42 h 101"/>
                  <a:gd name="T28" fmla="*/ 19 w 95"/>
                  <a:gd name="T29" fmla="*/ 47 h 101"/>
                  <a:gd name="T30" fmla="*/ 14 w 95"/>
                  <a:gd name="T31" fmla="*/ 48 h 101"/>
                  <a:gd name="T32" fmla="*/ 19 w 95"/>
                  <a:gd name="T33" fmla="*/ 49 h 101"/>
                  <a:gd name="T34" fmla="*/ 41 w 95"/>
                  <a:gd name="T35" fmla="*/ 52 h 101"/>
                  <a:gd name="T36" fmla="*/ 6 w 95"/>
                  <a:gd name="T37" fmla="*/ 65 h 101"/>
                  <a:gd name="T38" fmla="*/ 6 w 95"/>
                  <a:gd name="T39" fmla="*/ 73 h 101"/>
                  <a:gd name="T40" fmla="*/ 42 w 95"/>
                  <a:gd name="T41" fmla="*/ 53 h 101"/>
                  <a:gd name="T42" fmla="*/ 27 w 95"/>
                  <a:gd name="T43" fmla="*/ 69 h 101"/>
                  <a:gd name="T44" fmla="*/ 22 w 95"/>
                  <a:gd name="T45" fmla="*/ 73 h 101"/>
                  <a:gd name="T46" fmla="*/ 28 w 95"/>
                  <a:gd name="T47" fmla="*/ 71 h 101"/>
                  <a:gd name="T48" fmla="*/ 46 w 95"/>
                  <a:gd name="T49" fmla="*/ 56 h 101"/>
                  <a:gd name="T50" fmla="*/ 26 w 95"/>
                  <a:gd name="T51" fmla="*/ 93 h 101"/>
                  <a:gd name="T52" fmla="*/ 33 w 95"/>
                  <a:gd name="T53" fmla="*/ 99 h 101"/>
                  <a:gd name="T54" fmla="*/ 47 w 95"/>
                  <a:gd name="T55" fmla="*/ 60 h 101"/>
                  <a:gd name="T56" fmla="*/ 42 w 95"/>
                  <a:gd name="T57" fmla="*/ 81 h 101"/>
                  <a:gd name="T58" fmla="*/ 48 w 95"/>
                  <a:gd name="T59" fmla="*/ 79 h 101"/>
                  <a:gd name="T60" fmla="*/ 49 w 95"/>
                  <a:gd name="T61" fmla="*/ 56 h 101"/>
                  <a:gd name="T62" fmla="*/ 57 w 95"/>
                  <a:gd name="T63" fmla="*/ 96 h 101"/>
                  <a:gd name="T64" fmla="*/ 64 w 95"/>
                  <a:gd name="T65" fmla="*/ 89 h 101"/>
                  <a:gd name="T66" fmla="*/ 51 w 95"/>
                  <a:gd name="T67" fmla="*/ 55 h 101"/>
                  <a:gd name="T68" fmla="*/ 69 w 95"/>
                  <a:gd name="T69" fmla="*/ 73 h 101"/>
                  <a:gd name="T70" fmla="*/ 75 w 95"/>
                  <a:gd name="T71" fmla="*/ 71 h 101"/>
                  <a:gd name="T72" fmla="*/ 70 w 95"/>
                  <a:gd name="T73" fmla="*/ 70 h 101"/>
                  <a:gd name="T74" fmla="*/ 86 w 95"/>
                  <a:gd name="T75" fmla="*/ 64 h 101"/>
                  <a:gd name="T76" fmla="*/ 93 w 95"/>
                  <a:gd name="T77" fmla="*/ 68 h 101"/>
                  <a:gd name="T78" fmla="*/ 87 w 95"/>
                  <a:gd name="T79" fmla="*/ 61 h 101"/>
                  <a:gd name="T80" fmla="*/ 54 w 95"/>
                  <a:gd name="T81" fmla="*/ 51 h 101"/>
                  <a:gd name="T82" fmla="*/ 76 w 95"/>
                  <a:gd name="T83" fmla="*/ 52 h 101"/>
                  <a:gd name="T84" fmla="*/ 75 w 95"/>
                  <a:gd name="T85" fmla="*/ 45 h 101"/>
                  <a:gd name="T86" fmla="*/ 58 w 95"/>
                  <a:gd name="T87" fmla="*/ 49 h 101"/>
                  <a:gd name="T88" fmla="*/ 81 w 95"/>
                  <a:gd name="T89" fmla="*/ 32 h 101"/>
                  <a:gd name="T90" fmla="*/ 87 w 95"/>
                  <a:gd name="T91" fmla="*/ 33 h 101"/>
                  <a:gd name="T92" fmla="*/ 81 w 95"/>
                  <a:gd name="T93" fmla="*/ 26 h 101"/>
                  <a:gd name="T94" fmla="*/ 53 w 95"/>
                  <a:gd name="T95" fmla="*/ 46 h 101"/>
                  <a:gd name="T96" fmla="*/ 66 w 95"/>
                  <a:gd name="T97" fmla="*/ 28 h 101"/>
                  <a:gd name="T98" fmla="*/ 64 w 95"/>
                  <a:gd name="T99" fmla="*/ 22 h 101"/>
                  <a:gd name="T100" fmla="*/ 51 w 95"/>
                  <a:gd name="T101" fmla="*/ 44 h 101"/>
                  <a:gd name="T102" fmla="*/ 61 w 95"/>
                  <a:gd name="T103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" h="101">
                    <a:moveTo>
                      <a:pt x="58" y="0"/>
                    </a:moveTo>
                    <a:cubicBezTo>
                      <a:pt x="57" y="0"/>
                      <a:pt x="55" y="1"/>
                      <a:pt x="55" y="2"/>
                    </a:cubicBezTo>
                    <a:cubicBezTo>
                      <a:pt x="53" y="4"/>
                      <a:pt x="53" y="6"/>
                      <a:pt x="54" y="8"/>
                    </a:cubicBezTo>
                    <a:cubicBezTo>
                      <a:pt x="55" y="9"/>
                      <a:pt x="55" y="9"/>
                      <a:pt x="56" y="9"/>
                    </a:cubicBezTo>
                    <a:cubicBezTo>
                      <a:pt x="55" y="20"/>
                      <a:pt x="53" y="32"/>
                      <a:pt x="50" y="43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7" y="35"/>
                      <a:pt x="46" y="28"/>
                      <a:pt x="43" y="21"/>
                    </a:cubicBezTo>
                    <a:cubicBezTo>
                      <a:pt x="45" y="21"/>
                      <a:pt x="45" y="19"/>
                      <a:pt x="45" y="18"/>
                    </a:cubicBezTo>
                    <a:cubicBezTo>
                      <a:pt x="44" y="17"/>
                      <a:pt x="43" y="16"/>
                      <a:pt x="4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39" y="17"/>
                      <a:pt x="39" y="18"/>
                      <a:pt x="39" y="20"/>
                    </a:cubicBezTo>
                    <a:cubicBezTo>
                      <a:pt x="40" y="21"/>
                      <a:pt x="41" y="21"/>
                      <a:pt x="42" y="22"/>
                    </a:cubicBezTo>
                    <a:cubicBezTo>
                      <a:pt x="44" y="28"/>
                      <a:pt x="46" y="35"/>
                      <a:pt x="46" y="42"/>
                    </a:cubicBezTo>
                    <a:cubicBezTo>
                      <a:pt x="46" y="42"/>
                      <a:pt x="45" y="42"/>
                      <a:pt x="45" y="43"/>
                    </a:cubicBezTo>
                    <a:cubicBezTo>
                      <a:pt x="40" y="32"/>
                      <a:pt x="34" y="23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9" y="13"/>
                      <a:pt x="29" y="11"/>
                      <a:pt x="27" y="9"/>
                    </a:cubicBezTo>
                    <a:cubicBezTo>
                      <a:pt x="27" y="8"/>
                      <a:pt x="26" y="8"/>
                      <a:pt x="25" y="8"/>
                    </a:cubicBezTo>
                    <a:cubicBezTo>
                      <a:pt x="24" y="8"/>
                      <a:pt x="23" y="8"/>
                      <a:pt x="22" y="9"/>
                    </a:cubicBezTo>
                    <a:cubicBezTo>
                      <a:pt x="20" y="11"/>
                      <a:pt x="20" y="13"/>
                      <a:pt x="22" y="15"/>
                    </a:cubicBezTo>
                    <a:cubicBezTo>
                      <a:pt x="22" y="16"/>
                      <a:pt x="23" y="16"/>
                      <a:pt x="24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33" y="23"/>
                      <a:pt x="39" y="33"/>
                      <a:pt x="44" y="43"/>
                    </a:cubicBezTo>
                    <a:cubicBezTo>
                      <a:pt x="43" y="43"/>
                      <a:pt x="43" y="43"/>
                      <a:pt x="43" y="44"/>
                    </a:cubicBezTo>
                    <a:cubicBezTo>
                      <a:pt x="37" y="39"/>
                      <a:pt x="31" y="34"/>
                      <a:pt x="25" y="31"/>
                    </a:cubicBezTo>
                    <a:cubicBezTo>
                      <a:pt x="25" y="30"/>
                      <a:pt x="25" y="30"/>
                      <a:pt x="25" y="29"/>
                    </a:cubicBezTo>
                    <a:cubicBezTo>
                      <a:pt x="24" y="28"/>
                      <a:pt x="23" y="27"/>
                      <a:pt x="22" y="27"/>
                    </a:cubicBezTo>
                    <a:cubicBezTo>
                      <a:pt x="22" y="27"/>
                      <a:pt x="21" y="27"/>
                      <a:pt x="21" y="27"/>
                    </a:cubicBezTo>
                    <a:cubicBezTo>
                      <a:pt x="19" y="28"/>
                      <a:pt x="19" y="29"/>
                      <a:pt x="19" y="31"/>
                    </a:cubicBezTo>
                    <a:cubicBezTo>
                      <a:pt x="20" y="32"/>
                      <a:pt x="21" y="33"/>
                      <a:pt x="22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3"/>
                      <a:pt x="24" y="32"/>
                      <a:pt x="25" y="32"/>
                    </a:cubicBezTo>
                    <a:cubicBezTo>
                      <a:pt x="31" y="35"/>
                      <a:pt x="36" y="40"/>
                      <a:pt x="42" y="45"/>
                    </a:cubicBezTo>
                    <a:cubicBezTo>
                      <a:pt x="41" y="45"/>
                      <a:pt x="41" y="46"/>
                      <a:pt x="41" y="46"/>
                    </a:cubicBezTo>
                    <a:cubicBezTo>
                      <a:pt x="30" y="43"/>
                      <a:pt x="19" y="40"/>
                      <a:pt x="8" y="39"/>
                    </a:cubicBezTo>
                    <a:cubicBezTo>
                      <a:pt x="8" y="39"/>
                      <a:pt x="8" y="38"/>
                      <a:pt x="8" y="38"/>
                    </a:cubicBezTo>
                    <a:cubicBezTo>
                      <a:pt x="7" y="37"/>
                      <a:pt x="6" y="37"/>
                      <a:pt x="5" y="37"/>
                    </a:cubicBezTo>
                    <a:cubicBezTo>
                      <a:pt x="3" y="37"/>
                      <a:pt x="2" y="37"/>
                      <a:pt x="1" y="38"/>
                    </a:cubicBezTo>
                    <a:cubicBezTo>
                      <a:pt x="0" y="40"/>
                      <a:pt x="0" y="43"/>
                      <a:pt x="1" y="44"/>
                    </a:cubicBezTo>
                    <a:cubicBezTo>
                      <a:pt x="2" y="45"/>
                      <a:pt x="3" y="45"/>
                      <a:pt x="4" y="45"/>
                    </a:cubicBezTo>
                    <a:cubicBezTo>
                      <a:pt x="5" y="45"/>
                      <a:pt x="6" y="45"/>
                      <a:pt x="7" y="44"/>
                    </a:cubicBezTo>
                    <a:cubicBezTo>
                      <a:pt x="8" y="43"/>
                      <a:pt x="8" y="43"/>
                      <a:pt x="8" y="42"/>
                    </a:cubicBezTo>
                    <a:cubicBezTo>
                      <a:pt x="19" y="43"/>
                      <a:pt x="29" y="45"/>
                      <a:pt x="40" y="48"/>
                    </a:cubicBezTo>
                    <a:cubicBezTo>
                      <a:pt x="33" y="48"/>
                      <a:pt x="26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6"/>
                      <a:pt x="18" y="45"/>
                      <a:pt x="16" y="45"/>
                    </a:cubicBezTo>
                    <a:cubicBezTo>
                      <a:pt x="16" y="45"/>
                      <a:pt x="16" y="45"/>
                      <a:pt x="15" y="45"/>
                    </a:cubicBezTo>
                    <a:cubicBezTo>
                      <a:pt x="14" y="45"/>
                      <a:pt x="13" y="47"/>
                      <a:pt x="14" y="48"/>
                    </a:cubicBezTo>
                    <a:cubicBezTo>
                      <a:pt x="14" y="50"/>
                      <a:pt x="15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8" y="50"/>
                      <a:pt x="19" y="50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6" y="49"/>
                      <a:pt x="33" y="49"/>
                      <a:pt x="41" y="50"/>
                    </a:cubicBezTo>
                    <a:cubicBezTo>
                      <a:pt x="41" y="50"/>
                      <a:pt x="41" y="51"/>
                      <a:pt x="41" y="52"/>
                    </a:cubicBezTo>
                    <a:cubicBezTo>
                      <a:pt x="31" y="57"/>
                      <a:pt x="20" y="61"/>
                      <a:pt x="10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65"/>
                      <a:pt x="7" y="65"/>
                      <a:pt x="6" y="65"/>
                    </a:cubicBezTo>
                    <a:cubicBezTo>
                      <a:pt x="5" y="65"/>
                      <a:pt x="4" y="65"/>
                      <a:pt x="3" y="66"/>
                    </a:cubicBezTo>
                    <a:cubicBezTo>
                      <a:pt x="1" y="67"/>
                      <a:pt x="1" y="70"/>
                      <a:pt x="2" y="72"/>
                    </a:cubicBezTo>
                    <a:cubicBezTo>
                      <a:pt x="3" y="73"/>
                      <a:pt x="5" y="73"/>
                      <a:pt x="6" y="73"/>
                    </a:cubicBezTo>
                    <a:cubicBezTo>
                      <a:pt x="7" y="73"/>
                      <a:pt x="8" y="73"/>
                      <a:pt x="9" y="72"/>
                    </a:cubicBezTo>
                    <a:cubicBezTo>
                      <a:pt x="10" y="71"/>
                      <a:pt x="11" y="70"/>
                      <a:pt x="10" y="68"/>
                    </a:cubicBezTo>
                    <a:cubicBezTo>
                      <a:pt x="21" y="63"/>
                      <a:pt x="31" y="58"/>
                      <a:pt x="42" y="53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38" y="60"/>
                      <a:pt x="32" y="65"/>
                      <a:pt x="27" y="69"/>
                    </a:cubicBezTo>
                    <a:cubicBezTo>
                      <a:pt x="26" y="69"/>
                      <a:pt x="25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2" y="69"/>
                      <a:pt x="21" y="71"/>
                      <a:pt x="22" y="73"/>
                    </a:cubicBezTo>
                    <a:cubicBezTo>
                      <a:pt x="23" y="74"/>
                      <a:pt x="24" y="75"/>
                      <a:pt x="25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8" y="74"/>
                      <a:pt x="29" y="73"/>
                      <a:pt x="28" y="7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34" y="67"/>
                      <a:pt x="39" y="61"/>
                      <a:pt x="45" y="55"/>
                    </a:cubicBezTo>
                    <a:cubicBezTo>
                      <a:pt x="45" y="56"/>
                      <a:pt x="46" y="56"/>
                      <a:pt x="46" y="56"/>
                    </a:cubicBezTo>
                    <a:cubicBezTo>
                      <a:pt x="42" y="69"/>
                      <a:pt x="37" y="81"/>
                      <a:pt x="31" y="92"/>
                    </a:cubicBezTo>
                    <a:cubicBezTo>
                      <a:pt x="30" y="92"/>
                      <a:pt x="30" y="92"/>
                      <a:pt x="29" y="92"/>
                    </a:cubicBezTo>
                    <a:cubicBezTo>
                      <a:pt x="28" y="92"/>
                      <a:pt x="27" y="92"/>
                      <a:pt x="26" y="93"/>
                    </a:cubicBezTo>
                    <a:cubicBezTo>
                      <a:pt x="24" y="95"/>
                      <a:pt x="24" y="98"/>
                      <a:pt x="26" y="99"/>
                    </a:cubicBezTo>
                    <a:cubicBezTo>
                      <a:pt x="27" y="100"/>
                      <a:pt x="28" y="101"/>
                      <a:pt x="30" y="101"/>
                    </a:cubicBezTo>
                    <a:cubicBezTo>
                      <a:pt x="31" y="101"/>
                      <a:pt x="32" y="100"/>
                      <a:pt x="33" y="99"/>
                    </a:cubicBezTo>
                    <a:cubicBezTo>
                      <a:pt x="35" y="98"/>
                      <a:pt x="35" y="95"/>
                      <a:pt x="33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8" y="83"/>
                      <a:pt x="43" y="72"/>
                      <a:pt x="47" y="60"/>
                    </a:cubicBezTo>
                    <a:cubicBezTo>
                      <a:pt x="46" y="66"/>
                      <a:pt x="46" y="71"/>
                      <a:pt x="45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2" y="77"/>
                      <a:pt x="42" y="79"/>
                      <a:pt x="42" y="81"/>
                    </a:cubicBezTo>
                    <a:cubicBezTo>
                      <a:pt x="43" y="82"/>
                      <a:pt x="44" y="83"/>
                      <a:pt x="46" y="83"/>
                    </a:cubicBezTo>
                    <a:cubicBezTo>
                      <a:pt x="46" y="83"/>
                      <a:pt x="46" y="83"/>
                      <a:pt x="47" y="83"/>
                    </a:cubicBezTo>
                    <a:cubicBezTo>
                      <a:pt x="48" y="82"/>
                      <a:pt x="49" y="80"/>
                      <a:pt x="48" y="79"/>
                    </a:cubicBezTo>
                    <a:cubicBezTo>
                      <a:pt x="48" y="78"/>
                      <a:pt x="47" y="77"/>
                      <a:pt x="47" y="77"/>
                    </a:cubicBezTo>
                    <a:cubicBezTo>
                      <a:pt x="48" y="70"/>
                      <a:pt x="49" y="63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4" y="67"/>
                      <a:pt x="57" y="78"/>
                      <a:pt x="59" y="88"/>
                    </a:cubicBezTo>
                    <a:cubicBezTo>
                      <a:pt x="58" y="89"/>
                      <a:pt x="57" y="89"/>
                      <a:pt x="57" y="90"/>
                    </a:cubicBezTo>
                    <a:cubicBezTo>
                      <a:pt x="55" y="91"/>
                      <a:pt x="55" y="94"/>
                      <a:pt x="57" y="96"/>
                    </a:cubicBezTo>
                    <a:cubicBezTo>
                      <a:pt x="58" y="97"/>
                      <a:pt x="59" y="98"/>
                      <a:pt x="60" y="98"/>
                    </a:cubicBezTo>
                    <a:cubicBezTo>
                      <a:pt x="61" y="98"/>
                      <a:pt x="63" y="97"/>
                      <a:pt x="64" y="96"/>
                    </a:cubicBezTo>
                    <a:cubicBezTo>
                      <a:pt x="65" y="94"/>
                      <a:pt x="65" y="91"/>
                      <a:pt x="64" y="89"/>
                    </a:cubicBezTo>
                    <a:cubicBezTo>
                      <a:pt x="63" y="89"/>
                      <a:pt x="62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58" y="78"/>
                      <a:pt x="55" y="66"/>
                      <a:pt x="51" y="55"/>
                    </a:cubicBezTo>
                    <a:cubicBezTo>
                      <a:pt x="51" y="55"/>
                      <a:pt x="52" y="55"/>
                      <a:pt x="52" y="54"/>
                    </a:cubicBezTo>
                    <a:cubicBezTo>
                      <a:pt x="58" y="60"/>
                      <a:pt x="63" y="65"/>
                      <a:pt x="69" y="70"/>
                    </a:cubicBezTo>
                    <a:cubicBezTo>
                      <a:pt x="69" y="71"/>
                      <a:pt x="68" y="72"/>
                      <a:pt x="69" y="73"/>
                    </a:cubicBezTo>
                    <a:cubicBezTo>
                      <a:pt x="69" y="75"/>
                      <a:pt x="71" y="76"/>
                      <a:pt x="72" y="76"/>
                    </a:cubicBezTo>
                    <a:cubicBezTo>
                      <a:pt x="73" y="76"/>
                      <a:pt x="73" y="76"/>
                      <a:pt x="73" y="75"/>
                    </a:cubicBezTo>
                    <a:cubicBezTo>
                      <a:pt x="75" y="75"/>
                      <a:pt x="76" y="73"/>
                      <a:pt x="75" y="71"/>
                    </a:cubicBezTo>
                    <a:cubicBezTo>
                      <a:pt x="75" y="70"/>
                      <a:pt x="73" y="69"/>
                      <a:pt x="72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64" y="65"/>
                      <a:pt x="59" y="59"/>
                      <a:pt x="53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64" y="57"/>
                      <a:pt x="75" y="61"/>
                      <a:pt x="86" y="64"/>
                    </a:cubicBezTo>
                    <a:cubicBezTo>
                      <a:pt x="86" y="65"/>
                      <a:pt x="86" y="66"/>
                      <a:pt x="87" y="67"/>
                    </a:cubicBezTo>
                    <a:cubicBezTo>
                      <a:pt x="88" y="68"/>
                      <a:pt x="89" y="69"/>
                      <a:pt x="90" y="69"/>
                    </a:cubicBezTo>
                    <a:cubicBezTo>
                      <a:pt x="92" y="69"/>
                      <a:pt x="93" y="68"/>
                      <a:pt x="93" y="68"/>
                    </a:cubicBezTo>
                    <a:cubicBezTo>
                      <a:pt x="95" y="66"/>
                      <a:pt x="95" y="63"/>
                      <a:pt x="93" y="62"/>
                    </a:cubicBezTo>
                    <a:cubicBezTo>
                      <a:pt x="92" y="61"/>
                      <a:pt x="91" y="60"/>
                      <a:pt x="90" y="60"/>
                    </a:cubicBezTo>
                    <a:cubicBezTo>
                      <a:pt x="89" y="60"/>
                      <a:pt x="88" y="61"/>
                      <a:pt x="87" y="61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76" y="59"/>
                      <a:pt x="65" y="55"/>
                      <a:pt x="54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7" y="51"/>
                      <a:pt x="58" y="51"/>
                    </a:cubicBezTo>
                    <a:cubicBezTo>
                      <a:pt x="63" y="51"/>
                      <a:pt x="68" y="50"/>
                      <a:pt x="73" y="50"/>
                    </a:cubicBezTo>
                    <a:cubicBezTo>
                      <a:pt x="74" y="51"/>
                      <a:pt x="75" y="52"/>
                      <a:pt x="76" y="52"/>
                    </a:cubicBezTo>
                    <a:cubicBezTo>
                      <a:pt x="76" y="52"/>
                      <a:pt x="77" y="52"/>
                      <a:pt x="77" y="52"/>
                    </a:cubicBezTo>
                    <a:cubicBezTo>
                      <a:pt x="79" y="51"/>
                      <a:pt x="79" y="49"/>
                      <a:pt x="79" y="48"/>
                    </a:cubicBezTo>
                    <a:cubicBezTo>
                      <a:pt x="78" y="46"/>
                      <a:pt x="77" y="45"/>
                      <a:pt x="75" y="45"/>
                    </a:cubicBezTo>
                    <a:cubicBezTo>
                      <a:pt x="75" y="45"/>
                      <a:pt x="75" y="45"/>
                      <a:pt x="74" y="45"/>
                    </a:cubicBezTo>
                    <a:cubicBezTo>
                      <a:pt x="73" y="46"/>
                      <a:pt x="73" y="47"/>
                      <a:pt x="73" y="48"/>
                    </a:cubicBezTo>
                    <a:cubicBezTo>
                      <a:pt x="68" y="49"/>
                      <a:pt x="63" y="49"/>
                      <a:pt x="58" y="49"/>
                    </a:cubicBezTo>
                    <a:cubicBezTo>
                      <a:pt x="56" y="49"/>
                      <a:pt x="55" y="49"/>
                      <a:pt x="54" y="49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43"/>
                      <a:pt x="72" y="38"/>
                      <a:pt x="81" y="32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2" y="33"/>
                      <a:pt x="83" y="34"/>
                      <a:pt x="84" y="34"/>
                    </a:cubicBezTo>
                    <a:cubicBezTo>
                      <a:pt x="85" y="34"/>
                      <a:pt x="86" y="33"/>
                      <a:pt x="87" y="33"/>
                    </a:cubicBezTo>
                    <a:cubicBezTo>
                      <a:pt x="89" y="31"/>
                      <a:pt x="89" y="28"/>
                      <a:pt x="87" y="26"/>
                    </a:cubicBezTo>
                    <a:cubicBezTo>
                      <a:pt x="86" y="25"/>
                      <a:pt x="85" y="25"/>
                      <a:pt x="84" y="25"/>
                    </a:cubicBezTo>
                    <a:cubicBezTo>
                      <a:pt x="83" y="25"/>
                      <a:pt x="82" y="25"/>
                      <a:pt x="81" y="26"/>
                    </a:cubicBezTo>
                    <a:cubicBezTo>
                      <a:pt x="79" y="27"/>
                      <a:pt x="79" y="29"/>
                      <a:pt x="80" y="31"/>
                    </a:cubicBezTo>
                    <a:cubicBezTo>
                      <a:pt x="71" y="37"/>
                      <a:pt x="62" y="42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7" y="40"/>
                      <a:pt x="61" y="34"/>
                      <a:pt x="64" y="28"/>
                    </a:cubicBezTo>
                    <a:cubicBezTo>
                      <a:pt x="64" y="28"/>
                      <a:pt x="65" y="28"/>
                      <a:pt x="65" y="28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68" y="28"/>
                      <a:pt x="68" y="26"/>
                      <a:pt x="68" y="24"/>
                    </a:cubicBezTo>
                    <a:cubicBezTo>
                      <a:pt x="67" y="23"/>
                      <a:pt x="66" y="22"/>
                      <a:pt x="65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2" y="23"/>
                      <a:pt x="61" y="24"/>
                      <a:pt x="62" y="26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59" y="33"/>
                      <a:pt x="56" y="38"/>
                      <a:pt x="51" y="44"/>
                    </a:cubicBezTo>
                    <a:cubicBezTo>
                      <a:pt x="55" y="32"/>
                      <a:pt x="57" y="21"/>
                      <a:pt x="58" y="9"/>
                    </a:cubicBezTo>
                    <a:cubicBezTo>
                      <a:pt x="59" y="9"/>
                      <a:pt x="60" y="9"/>
                      <a:pt x="61" y="8"/>
                    </a:cubicBezTo>
                    <a:cubicBezTo>
                      <a:pt x="63" y="6"/>
                      <a:pt x="63" y="3"/>
                      <a:pt x="61" y="2"/>
                    </a:cubicBezTo>
                    <a:cubicBezTo>
                      <a:pt x="60" y="1"/>
                      <a:pt x="59" y="0"/>
                      <a:pt x="58" y="0"/>
                    </a:cubicBez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"/>
              <p:cNvSpPr>
                <a:spLocks/>
              </p:cNvSpPr>
              <p:nvPr userDrawn="1"/>
            </p:nvSpPr>
            <p:spPr bwMode="auto">
              <a:xfrm>
                <a:off x="4473575" y="5000625"/>
                <a:ext cx="188913" cy="196850"/>
              </a:xfrm>
              <a:custGeom>
                <a:avLst/>
                <a:gdLst>
                  <a:gd name="T0" fmla="*/ 16 w 59"/>
                  <a:gd name="T1" fmla="*/ 6 h 62"/>
                  <a:gd name="T2" fmla="*/ 18 w 59"/>
                  <a:gd name="T3" fmla="*/ 19 h 62"/>
                  <a:gd name="T4" fmla="*/ 16 w 59"/>
                  <a:gd name="T5" fmla="*/ 16 h 62"/>
                  <a:gd name="T6" fmla="*/ 16 w 59"/>
                  <a:gd name="T7" fmla="*/ 20 h 62"/>
                  <a:gd name="T8" fmla="*/ 25 w 59"/>
                  <a:gd name="T9" fmla="*/ 31 h 62"/>
                  <a:gd name="T10" fmla="*/ 3 w 59"/>
                  <a:gd name="T11" fmla="*/ 15 h 62"/>
                  <a:gd name="T12" fmla="*/ 5 w 59"/>
                  <a:gd name="T13" fmla="*/ 21 h 62"/>
                  <a:gd name="T14" fmla="*/ 9 w 59"/>
                  <a:gd name="T15" fmla="*/ 33 h 62"/>
                  <a:gd name="T16" fmla="*/ 5 w 59"/>
                  <a:gd name="T17" fmla="*/ 33 h 62"/>
                  <a:gd name="T18" fmla="*/ 9 w 59"/>
                  <a:gd name="T19" fmla="*/ 34 h 62"/>
                  <a:gd name="T20" fmla="*/ 25 w 59"/>
                  <a:gd name="T21" fmla="*/ 34 h 62"/>
                  <a:gd name="T22" fmla="*/ 0 w 59"/>
                  <a:gd name="T23" fmla="*/ 45 h 62"/>
                  <a:gd name="T24" fmla="*/ 5 w 59"/>
                  <a:gd name="T25" fmla="*/ 45 h 62"/>
                  <a:gd name="T26" fmla="*/ 17 w 59"/>
                  <a:gd name="T27" fmla="*/ 44 h 62"/>
                  <a:gd name="T28" fmla="*/ 16 w 59"/>
                  <a:gd name="T29" fmla="*/ 48 h 62"/>
                  <a:gd name="T30" fmla="*/ 18 w 59"/>
                  <a:gd name="T31" fmla="*/ 45 h 62"/>
                  <a:gd name="T32" fmla="*/ 22 w 59"/>
                  <a:gd name="T33" fmla="*/ 56 h 62"/>
                  <a:gd name="T34" fmla="*/ 22 w 59"/>
                  <a:gd name="T35" fmla="*/ 62 h 62"/>
                  <a:gd name="T36" fmla="*/ 28 w 59"/>
                  <a:gd name="T37" fmla="*/ 37 h 62"/>
                  <a:gd name="T38" fmla="*/ 30 w 59"/>
                  <a:gd name="T39" fmla="*/ 51 h 62"/>
                  <a:gd name="T40" fmla="*/ 34 w 59"/>
                  <a:gd name="T41" fmla="*/ 53 h 62"/>
                  <a:gd name="T42" fmla="*/ 30 w 59"/>
                  <a:gd name="T43" fmla="*/ 37 h 62"/>
                  <a:gd name="T44" fmla="*/ 42 w 59"/>
                  <a:gd name="T45" fmla="*/ 58 h 62"/>
                  <a:gd name="T46" fmla="*/ 45 w 59"/>
                  <a:gd name="T47" fmla="*/ 55 h 62"/>
                  <a:gd name="T48" fmla="*/ 32 w 59"/>
                  <a:gd name="T49" fmla="*/ 36 h 62"/>
                  <a:gd name="T50" fmla="*/ 46 w 59"/>
                  <a:gd name="T51" fmla="*/ 46 h 62"/>
                  <a:gd name="T52" fmla="*/ 46 w 59"/>
                  <a:gd name="T53" fmla="*/ 43 h 62"/>
                  <a:gd name="T54" fmla="*/ 33 w 59"/>
                  <a:gd name="T55" fmla="*/ 35 h 62"/>
                  <a:gd name="T56" fmla="*/ 57 w 59"/>
                  <a:gd name="T57" fmla="*/ 42 h 62"/>
                  <a:gd name="T58" fmla="*/ 54 w 59"/>
                  <a:gd name="T59" fmla="*/ 39 h 62"/>
                  <a:gd name="T60" fmla="*/ 48 w 59"/>
                  <a:gd name="T61" fmla="*/ 31 h 62"/>
                  <a:gd name="T62" fmla="*/ 51 w 59"/>
                  <a:gd name="T63" fmla="*/ 31 h 62"/>
                  <a:gd name="T64" fmla="*/ 48 w 59"/>
                  <a:gd name="T65" fmla="*/ 29 h 62"/>
                  <a:gd name="T66" fmla="*/ 34 w 59"/>
                  <a:gd name="T67" fmla="*/ 31 h 62"/>
                  <a:gd name="T68" fmla="*/ 55 w 59"/>
                  <a:gd name="T69" fmla="*/ 17 h 62"/>
                  <a:gd name="T70" fmla="*/ 50 w 59"/>
                  <a:gd name="T71" fmla="*/ 18 h 62"/>
                  <a:gd name="T72" fmla="*/ 43 w 59"/>
                  <a:gd name="T73" fmla="*/ 21 h 62"/>
                  <a:gd name="T74" fmla="*/ 45 w 59"/>
                  <a:gd name="T75" fmla="*/ 18 h 62"/>
                  <a:gd name="T76" fmla="*/ 42 w 59"/>
                  <a:gd name="T77" fmla="*/ 20 h 62"/>
                  <a:gd name="T78" fmla="*/ 31 w 59"/>
                  <a:gd name="T79" fmla="*/ 29 h 62"/>
                  <a:gd name="T80" fmla="*/ 39 w 59"/>
                  <a:gd name="T81" fmla="*/ 8 h 62"/>
                  <a:gd name="T82" fmla="*/ 39 w 59"/>
                  <a:gd name="T83" fmla="*/ 2 h 62"/>
                  <a:gd name="T84" fmla="*/ 30 w 59"/>
                  <a:gd name="T85" fmla="*/ 29 h 62"/>
                  <a:gd name="T86" fmla="*/ 29 w 59"/>
                  <a:gd name="T87" fmla="*/ 14 h 62"/>
                  <a:gd name="T88" fmla="*/ 29 w 59"/>
                  <a:gd name="T89" fmla="*/ 10 h 62"/>
                  <a:gd name="T90" fmla="*/ 28 w 59"/>
                  <a:gd name="T91" fmla="*/ 14 h 62"/>
                  <a:gd name="T92" fmla="*/ 17 w 59"/>
                  <a:gd name="T93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9" h="62">
                    <a:moveTo>
                      <a:pt x="16" y="0"/>
                    </a:moveTo>
                    <a:cubicBezTo>
                      <a:pt x="14" y="0"/>
                      <a:pt x="13" y="1"/>
                      <a:pt x="13" y="3"/>
                    </a:cubicBezTo>
                    <a:cubicBezTo>
                      <a:pt x="13" y="5"/>
                      <a:pt x="14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13"/>
                      <a:pt x="21" y="20"/>
                      <a:pt x="25" y="28"/>
                    </a:cubicBezTo>
                    <a:cubicBezTo>
                      <a:pt x="22" y="25"/>
                      <a:pt x="20" y="22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8" y="16"/>
                      <a:pt x="17" y="16"/>
                    </a:cubicBezTo>
                    <a:cubicBezTo>
                      <a:pt x="17" y="16"/>
                      <a:pt x="16" y="16"/>
                      <a:pt x="16" y="16"/>
                    </a:cubicBezTo>
                    <a:cubicBezTo>
                      <a:pt x="15" y="16"/>
                      <a:pt x="15" y="16"/>
                      <a:pt x="14" y="17"/>
                    </a:cubicBezTo>
                    <a:cubicBezTo>
                      <a:pt x="14" y="18"/>
                      <a:pt x="14" y="19"/>
                      <a:pt x="15" y="20"/>
                    </a:cubicBezTo>
                    <a:cubicBezTo>
                      <a:pt x="15" y="20"/>
                      <a:pt x="16" y="20"/>
                      <a:pt x="16" y="20"/>
                    </a:cubicBezTo>
                    <a:cubicBezTo>
                      <a:pt x="16" y="20"/>
                      <a:pt x="17" y="20"/>
                      <a:pt x="17" y="20"/>
                    </a:cubicBezTo>
                    <a:cubicBezTo>
                      <a:pt x="19" y="23"/>
                      <a:pt x="22" y="27"/>
                      <a:pt x="26" y="3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18" y="27"/>
                      <a:pt x="12" y="24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7"/>
                      <a:pt x="5" y="15"/>
                      <a:pt x="3" y="15"/>
                    </a:cubicBezTo>
                    <a:cubicBezTo>
                      <a:pt x="2" y="15"/>
                      <a:pt x="0" y="17"/>
                      <a:pt x="0" y="19"/>
                    </a:cubicBezTo>
                    <a:cubicBezTo>
                      <a:pt x="0" y="20"/>
                      <a:pt x="2" y="22"/>
                      <a:pt x="3" y="22"/>
                    </a:cubicBezTo>
                    <a:cubicBezTo>
                      <a:pt x="4" y="22"/>
                      <a:pt x="5" y="21"/>
                      <a:pt x="5" y="21"/>
                    </a:cubicBezTo>
                    <a:cubicBezTo>
                      <a:pt x="11" y="25"/>
                      <a:pt x="18" y="28"/>
                      <a:pt x="25" y="31"/>
                    </a:cubicBezTo>
                    <a:cubicBezTo>
                      <a:pt x="25" y="32"/>
                      <a:pt x="25" y="32"/>
                      <a:pt x="25" y="33"/>
                    </a:cubicBezTo>
                    <a:cubicBezTo>
                      <a:pt x="20" y="33"/>
                      <a:pt x="14" y="33"/>
                      <a:pt x="9" y="33"/>
                    </a:cubicBezTo>
                    <a:cubicBezTo>
                      <a:pt x="9" y="32"/>
                      <a:pt x="9" y="32"/>
                      <a:pt x="8" y="32"/>
                    </a:cubicBezTo>
                    <a:cubicBezTo>
                      <a:pt x="8" y="31"/>
                      <a:pt x="8" y="31"/>
                      <a:pt x="7" y="31"/>
                    </a:cubicBezTo>
                    <a:cubicBezTo>
                      <a:pt x="6" y="31"/>
                      <a:pt x="6" y="32"/>
                      <a:pt x="5" y="33"/>
                    </a:cubicBezTo>
                    <a:cubicBezTo>
                      <a:pt x="5" y="34"/>
                      <a:pt x="5" y="35"/>
                      <a:pt x="6" y="35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9" y="35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4" y="33"/>
                      <a:pt x="20" y="33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8" y="37"/>
                      <a:pt x="11" y="40"/>
                      <a:pt x="5" y="44"/>
                    </a:cubicBezTo>
                    <a:cubicBezTo>
                      <a:pt x="4" y="43"/>
                      <a:pt x="3" y="43"/>
                      <a:pt x="2" y="43"/>
                    </a:cubicBezTo>
                    <a:cubicBezTo>
                      <a:pt x="1" y="43"/>
                      <a:pt x="0" y="44"/>
                      <a:pt x="0" y="45"/>
                    </a:cubicBezTo>
                    <a:cubicBezTo>
                      <a:pt x="0" y="47"/>
                      <a:pt x="1" y="48"/>
                      <a:pt x="2" y="48"/>
                    </a:cubicBezTo>
                    <a:cubicBezTo>
                      <a:pt x="4" y="48"/>
                      <a:pt x="5" y="47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2" y="42"/>
                      <a:pt x="19" y="38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3" y="38"/>
                      <a:pt x="20" y="41"/>
                      <a:pt x="17" y="44"/>
                    </a:cubicBezTo>
                    <a:cubicBezTo>
                      <a:pt x="17" y="44"/>
                      <a:pt x="17" y="44"/>
                      <a:pt x="16" y="44"/>
                    </a:cubicBezTo>
                    <a:cubicBezTo>
                      <a:pt x="16" y="44"/>
                      <a:pt x="15" y="45"/>
                      <a:pt x="14" y="45"/>
                    </a:cubicBezTo>
                    <a:cubicBezTo>
                      <a:pt x="14" y="46"/>
                      <a:pt x="14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7" y="48"/>
                      <a:pt x="18" y="48"/>
                      <a:pt x="18" y="47"/>
                    </a:cubicBezTo>
                    <a:cubicBezTo>
                      <a:pt x="19" y="46"/>
                      <a:pt x="19" y="45"/>
                      <a:pt x="18" y="45"/>
                    </a:cubicBezTo>
                    <a:cubicBezTo>
                      <a:pt x="21" y="42"/>
                      <a:pt x="23" y="39"/>
                      <a:pt x="26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5" y="43"/>
                      <a:pt x="23" y="49"/>
                      <a:pt x="2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0" y="56"/>
                      <a:pt x="19" y="57"/>
                      <a:pt x="19" y="59"/>
                    </a:cubicBezTo>
                    <a:cubicBezTo>
                      <a:pt x="19" y="60"/>
                      <a:pt x="20" y="62"/>
                      <a:pt x="22" y="62"/>
                    </a:cubicBezTo>
                    <a:cubicBezTo>
                      <a:pt x="23" y="62"/>
                      <a:pt x="25" y="60"/>
                      <a:pt x="25" y="59"/>
                    </a:cubicBezTo>
                    <a:cubicBezTo>
                      <a:pt x="25" y="57"/>
                      <a:pt x="24" y="56"/>
                      <a:pt x="23" y="56"/>
                    </a:cubicBezTo>
                    <a:cubicBezTo>
                      <a:pt x="24" y="49"/>
                      <a:pt x="26" y="43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41"/>
                      <a:pt x="30" y="46"/>
                      <a:pt x="31" y="50"/>
                    </a:cubicBezTo>
                    <a:cubicBezTo>
                      <a:pt x="31" y="50"/>
                      <a:pt x="30" y="51"/>
                      <a:pt x="30" y="51"/>
                    </a:cubicBezTo>
                    <a:cubicBezTo>
                      <a:pt x="30" y="52"/>
                      <a:pt x="30" y="53"/>
                      <a:pt x="31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4"/>
                      <a:pt x="34" y="53"/>
                      <a:pt x="34" y="53"/>
                    </a:cubicBezTo>
                    <a:cubicBezTo>
                      <a:pt x="35" y="52"/>
                      <a:pt x="34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6"/>
                      <a:pt x="30" y="41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4" y="44"/>
                      <a:pt x="38" y="50"/>
                      <a:pt x="43" y="56"/>
                    </a:cubicBezTo>
                    <a:cubicBezTo>
                      <a:pt x="42" y="56"/>
                      <a:pt x="42" y="57"/>
                      <a:pt x="42" y="58"/>
                    </a:cubicBezTo>
                    <a:cubicBezTo>
                      <a:pt x="42" y="60"/>
                      <a:pt x="43" y="61"/>
                      <a:pt x="45" y="61"/>
                    </a:cubicBezTo>
                    <a:cubicBezTo>
                      <a:pt x="46" y="61"/>
                      <a:pt x="48" y="60"/>
                      <a:pt x="48" y="58"/>
                    </a:cubicBezTo>
                    <a:cubicBezTo>
                      <a:pt x="48" y="56"/>
                      <a:pt x="46" y="55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39" y="50"/>
                      <a:pt x="35" y="43"/>
                      <a:pt x="31" y="37"/>
                    </a:cubicBezTo>
                    <a:cubicBezTo>
                      <a:pt x="31" y="36"/>
                      <a:pt x="32" y="36"/>
                      <a:pt x="32" y="36"/>
                    </a:cubicBezTo>
                    <a:cubicBezTo>
                      <a:pt x="36" y="39"/>
                      <a:pt x="40" y="42"/>
                      <a:pt x="44" y="44"/>
                    </a:cubicBezTo>
                    <a:cubicBezTo>
                      <a:pt x="44" y="45"/>
                      <a:pt x="44" y="45"/>
                      <a:pt x="45" y="46"/>
                    </a:cubicBezTo>
                    <a:cubicBezTo>
                      <a:pt x="45" y="46"/>
                      <a:pt x="45" y="46"/>
                      <a:pt x="46" y="46"/>
                    </a:cubicBezTo>
                    <a:cubicBezTo>
                      <a:pt x="46" y="46"/>
                      <a:pt x="47" y="46"/>
                      <a:pt x="47" y="45"/>
                    </a:cubicBezTo>
                    <a:cubicBezTo>
                      <a:pt x="48" y="44"/>
                      <a:pt x="47" y="43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5" y="43"/>
                      <a:pt x="45" y="43"/>
                      <a:pt x="44" y="43"/>
                    </a:cubicBezTo>
                    <a:cubicBezTo>
                      <a:pt x="40" y="41"/>
                      <a:pt x="37" y="38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40" y="37"/>
                      <a:pt x="48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1"/>
                      <a:pt x="55" y="42"/>
                      <a:pt x="57" y="42"/>
                    </a:cubicBezTo>
                    <a:cubicBezTo>
                      <a:pt x="58" y="42"/>
                      <a:pt x="59" y="41"/>
                      <a:pt x="59" y="39"/>
                    </a:cubicBezTo>
                    <a:cubicBezTo>
                      <a:pt x="59" y="38"/>
                      <a:pt x="58" y="37"/>
                      <a:pt x="57" y="37"/>
                    </a:cubicBezTo>
                    <a:cubicBezTo>
                      <a:pt x="56" y="37"/>
                      <a:pt x="55" y="37"/>
                      <a:pt x="54" y="39"/>
                    </a:cubicBezTo>
                    <a:cubicBezTo>
                      <a:pt x="48" y="38"/>
                      <a:pt x="41" y="36"/>
                      <a:pt x="34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3"/>
                      <a:pt x="43" y="32"/>
                      <a:pt x="48" y="31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2"/>
                      <a:pt x="49" y="32"/>
                      <a:pt x="50" y="32"/>
                    </a:cubicBezTo>
                    <a:cubicBezTo>
                      <a:pt x="50" y="32"/>
                      <a:pt x="51" y="31"/>
                      <a:pt x="51" y="31"/>
                    </a:cubicBezTo>
                    <a:cubicBezTo>
                      <a:pt x="52" y="30"/>
                      <a:pt x="51" y="29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9" y="28"/>
                      <a:pt x="48" y="29"/>
                      <a:pt x="48" y="29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3" y="32"/>
                      <a:pt x="39" y="32"/>
                      <a:pt x="34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40" y="28"/>
                      <a:pt x="46" y="24"/>
                      <a:pt x="52" y="19"/>
                    </a:cubicBezTo>
                    <a:cubicBezTo>
                      <a:pt x="52" y="20"/>
                      <a:pt x="52" y="20"/>
                      <a:pt x="53" y="20"/>
                    </a:cubicBezTo>
                    <a:cubicBezTo>
                      <a:pt x="54" y="20"/>
                      <a:pt x="55" y="18"/>
                      <a:pt x="55" y="17"/>
                    </a:cubicBezTo>
                    <a:cubicBezTo>
                      <a:pt x="55" y="15"/>
                      <a:pt x="54" y="14"/>
                      <a:pt x="53" y="14"/>
                    </a:cubicBezTo>
                    <a:cubicBezTo>
                      <a:pt x="51" y="14"/>
                      <a:pt x="50" y="15"/>
                      <a:pt x="50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45" y="23"/>
                      <a:pt x="39" y="26"/>
                      <a:pt x="33" y="30"/>
                    </a:cubicBezTo>
                    <a:cubicBezTo>
                      <a:pt x="37" y="27"/>
                      <a:pt x="40" y="24"/>
                      <a:pt x="43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4" y="21"/>
                      <a:pt x="44" y="21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9"/>
                      <a:pt x="46" y="18"/>
                      <a:pt x="45" y="18"/>
                    </a:cubicBezTo>
                    <a:cubicBezTo>
                      <a:pt x="45" y="17"/>
                      <a:pt x="45" y="17"/>
                      <a:pt x="44" y="17"/>
                    </a:cubicBezTo>
                    <a:cubicBezTo>
                      <a:pt x="43" y="17"/>
                      <a:pt x="43" y="18"/>
                      <a:pt x="42" y="18"/>
                    </a:cubicBezTo>
                    <a:cubicBezTo>
                      <a:pt x="42" y="19"/>
                      <a:pt x="42" y="20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39" y="23"/>
                      <a:pt x="36" y="26"/>
                      <a:pt x="32" y="29"/>
                    </a:cubicBezTo>
                    <a:cubicBezTo>
                      <a:pt x="32" y="29"/>
                      <a:pt x="31" y="29"/>
                      <a:pt x="31" y="29"/>
                    </a:cubicBezTo>
                    <a:cubicBezTo>
                      <a:pt x="34" y="22"/>
                      <a:pt x="36" y="15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1" y="8"/>
                      <a:pt x="42" y="6"/>
                      <a:pt x="42" y="5"/>
                    </a:cubicBezTo>
                    <a:cubicBezTo>
                      <a:pt x="42" y="3"/>
                      <a:pt x="41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7" y="3"/>
                      <a:pt x="36" y="4"/>
                    </a:cubicBezTo>
                    <a:cubicBezTo>
                      <a:pt x="36" y="5"/>
                      <a:pt x="37" y="6"/>
                      <a:pt x="38" y="7"/>
                    </a:cubicBezTo>
                    <a:cubicBezTo>
                      <a:pt x="35" y="14"/>
                      <a:pt x="32" y="21"/>
                      <a:pt x="30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3"/>
                      <a:pt x="29" y="18"/>
                      <a:pt x="29" y="14"/>
                    </a:cubicBezTo>
                    <a:cubicBezTo>
                      <a:pt x="30" y="14"/>
                      <a:pt x="31" y="13"/>
                      <a:pt x="31" y="13"/>
                    </a:cubicBezTo>
                    <a:cubicBezTo>
                      <a:pt x="32" y="12"/>
                      <a:pt x="31" y="11"/>
                      <a:pt x="30" y="10"/>
                    </a:cubicBezTo>
                    <a:cubicBezTo>
                      <a:pt x="30" y="10"/>
                      <a:pt x="29" y="10"/>
                      <a:pt x="29" y="10"/>
                    </a:cubicBezTo>
                    <a:cubicBezTo>
                      <a:pt x="28" y="10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8"/>
                      <a:pt x="27" y="24"/>
                      <a:pt x="28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1"/>
                      <a:pt x="20" y="13"/>
                      <a:pt x="17" y="6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9" y="1"/>
                      <a:pt x="18" y="0"/>
                      <a:pt x="16" y="0"/>
                    </a:cubicBezTo>
                  </a:path>
                </a:pathLst>
              </a:custGeom>
              <a:solidFill>
                <a:srgbClr val="FFFFFF">
                  <a:alpha val="7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9"/>
              <p:cNvSpPr>
                <a:spLocks/>
              </p:cNvSpPr>
              <p:nvPr userDrawn="1"/>
            </p:nvSpPr>
            <p:spPr bwMode="auto">
              <a:xfrm>
                <a:off x="665163" y="7119938"/>
                <a:ext cx="144463" cy="146050"/>
              </a:xfrm>
              <a:custGeom>
                <a:avLst/>
                <a:gdLst>
                  <a:gd name="T0" fmla="*/ 12 w 45"/>
                  <a:gd name="T1" fmla="*/ 5 h 46"/>
                  <a:gd name="T2" fmla="*/ 14 w 45"/>
                  <a:gd name="T3" fmla="*/ 14 h 46"/>
                  <a:gd name="T4" fmla="*/ 13 w 45"/>
                  <a:gd name="T5" fmla="*/ 12 h 46"/>
                  <a:gd name="T6" fmla="*/ 13 w 45"/>
                  <a:gd name="T7" fmla="*/ 15 h 46"/>
                  <a:gd name="T8" fmla="*/ 20 w 45"/>
                  <a:gd name="T9" fmla="*/ 23 h 46"/>
                  <a:gd name="T10" fmla="*/ 3 w 45"/>
                  <a:gd name="T11" fmla="*/ 12 h 46"/>
                  <a:gd name="T12" fmla="*/ 5 w 45"/>
                  <a:gd name="T13" fmla="*/ 16 h 46"/>
                  <a:gd name="T14" fmla="*/ 8 w 45"/>
                  <a:gd name="T15" fmla="*/ 25 h 46"/>
                  <a:gd name="T16" fmla="*/ 4 w 45"/>
                  <a:gd name="T17" fmla="*/ 25 h 46"/>
                  <a:gd name="T18" fmla="*/ 8 w 45"/>
                  <a:gd name="T19" fmla="*/ 26 h 46"/>
                  <a:gd name="T20" fmla="*/ 19 w 45"/>
                  <a:gd name="T21" fmla="*/ 25 h 46"/>
                  <a:gd name="T22" fmla="*/ 0 w 45"/>
                  <a:gd name="T23" fmla="*/ 34 h 46"/>
                  <a:gd name="T24" fmla="*/ 4 w 45"/>
                  <a:gd name="T25" fmla="*/ 34 h 46"/>
                  <a:gd name="T26" fmla="*/ 13 w 45"/>
                  <a:gd name="T27" fmla="*/ 33 h 46"/>
                  <a:gd name="T28" fmla="*/ 12 w 45"/>
                  <a:gd name="T29" fmla="*/ 36 h 46"/>
                  <a:gd name="T30" fmla="*/ 14 w 45"/>
                  <a:gd name="T31" fmla="*/ 34 h 46"/>
                  <a:gd name="T32" fmla="*/ 17 w 45"/>
                  <a:gd name="T33" fmla="*/ 42 h 46"/>
                  <a:gd name="T34" fmla="*/ 17 w 45"/>
                  <a:gd name="T35" fmla="*/ 46 h 46"/>
                  <a:gd name="T36" fmla="*/ 21 w 45"/>
                  <a:gd name="T37" fmla="*/ 28 h 46"/>
                  <a:gd name="T38" fmla="*/ 23 w 45"/>
                  <a:gd name="T39" fmla="*/ 38 h 46"/>
                  <a:gd name="T40" fmla="*/ 26 w 45"/>
                  <a:gd name="T41" fmla="*/ 40 h 46"/>
                  <a:gd name="T42" fmla="*/ 23 w 45"/>
                  <a:gd name="T43" fmla="*/ 28 h 46"/>
                  <a:gd name="T44" fmla="*/ 32 w 45"/>
                  <a:gd name="T45" fmla="*/ 43 h 46"/>
                  <a:gd name="T46" fmla="*/ 34 w 45"/>
                  <a:gd name="T47" fmla="*/ 41 h 46"/>
                  <a:gd name="T48" fmla="*/ 24 w 45"/>
                  <a:gd name="T49" fmla="*/ 27 h 46"/>
                  <a:gd name="T50" fmla="*/ 35 w 45"/>
                  <a:gd name="T51" fmla="*/ 35 h 46"/>
                  <a:gd name="T52" fmla="*/ 35 w 45"/>
                  <a:gd name="T53" fmla="*/ 32 h 46"/>
                  <a:gd name="T54" fmla="*/ 25 w 45"/>
                  <a:gd name="T55" fmla="*/ 26 h 46"/>
                  <a:gd name="T56" fmla="*/ 43 w 45"/>
                  <a:gd name="T57" fmla="*/ 32 h 46"/>
                  <a:gd name="T58" fmla="*/ 41 w 45"/>
                  <a:gd name="T59" fmla="*/ 29 h 46"/>
                  <a:gd name="T60" fmla="*/ 36 w 45"/>
                  <a:gd name="T61" fmla="*/ 23 h 46"/>
                  <a:gd name="T62" fmla="*/ 39 w 45"/>
                  <a:gd name="T63" fmla="*/ 23 h 46"/>
                  <a:gd name="T64" fmla="*/ 36 w 45"/>
                  <a:gd name="T65" fmla="*/ 22 h 46"/>
                  <a:gd name="T66" fmla="*/ 26 w 45"/>
                  <a:gd name="T67" fmla="*/ 23 h 46"/>
                  <a:gd name="T68" fmla="*/ 42 w 45"/>
                  <a:gd name="T69" fmla="*/ 13 h 46"/>
                  <a:gd name="T70" fmla="*/ 38 w 45"/>
                  <a:gd name="T71" fmla="*/ 14 h 46"/>
                  <a:gd name="T72" fmla="*/ 33 w 45"/>
                  <a:gd name="T73" fmla="*/ 16 h 46"/>
                  <a:gd name="T74" fmla="*/ 34 w 45"/>
                  <a:gd name="T75" fmla="*/ 13 h 46"/>
                  <a:gd name="T76" fmla="*/ 32 w 45"/>
                  <a:gd name="T77" fmla="*/ 15 h 46"/>
                  <a:gd name="T78" fmla="*/ 24 w 45"/>
                  <a:gd name="T79" fmla="*/ 22 h 46"/>
                  <a:gd name="T80" fmla="*/ 30 w 45"/>
                  <a:gd name="T81" fmla="*/ 6 h 46"/>
                  <a:gd name="T82" fmla="*/ 30 w 45"/>
                  <a:gd name="T83" fmla="*/ 1 h 46"/>
                  <a:gd name="T84" fmla="*/ 23 w 45"/>
                  <a:gd name="T85" fmla="*/ 22 h 46"/>
                  <a:gd name="T86" fmla="*/ 23 w 45"/>
                  <a:gd name="T87" fmla="*/ 11 h 46"/>
                  <a:gd name="T88" fmla="*/ 22 w 45"/>
                  <a:gd name="T89" fmla="*/ 8 h 46"/>
                  <a:gd name="T90" fmla="*/ 22 w 45"/>
                  <a:gd name="T91" fmla="*/ 11 h 46"/>
                  <a:gd name="T92" fmla="*/ 14 w 45"/>
                  <a:gd name="T93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" h="46">
                    <a:moveTo>
                      <a:pt x="12" y="0"/>
                    </a:moveTo>
                    <a:cubicBezTo>
                      <a:pt x="11" y="0"/>
                      <a:pt x="10" y="1"/>
                      <a:pt x="10" y="2"/>
                    </a:cubicBezTo>
                    <a:cubicBezTo>
                      <a:pt x="10" y="4"/>
                      <a:pt x="11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10"/>
                      <a:pt x="16" y="15"/>
                      <a:pt x="19" y="21"/>
                    </a:cubicBezTo>
                    <a:cubicBezTo>
                      <a:pt x="17" y="19"/>
                      <a:pt x="15" y="17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1" y="12"/>
                      <a:pt x="11" y="13"/>
                    </a:cubicBezTo>
                    <a:cubicBezTo>
                      <a:pt x="11" y="14"/>
                      <a:pt x="11" y="15"/>
                      <a:pt x="12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8"/>
                      <a:pt x="17" y="20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4" y="21"/>
                      <a:pt x="9" y="18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3"/>
                      <a:pt x="4" y="12"/>
                      <a:pt x="3" y="12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1" y="15"/>
                      <a:pt x="2" y="16"/>
                      <a:pt x="3" y="16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9" y="19"/>
                      <a:pt x="14" y="21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5" y="25"/>
                      <a:pt x="11" y="25"/>
                      <a:pt x="8" y="25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4" y="25"/>
                    </a:cubicBezTo>
                    <a:cubicBezTo>
                      <a:pt x="4" y="25"/>
                      <a:pt x="4" y="26"/>
                      <a:pt x="5" y="27"/>
                    </a:cubicBezTo>
                    <a:cubicBezTo>
                      <a:pt x="5" y="27"/>
                      <a:pt x="6" y="27"/>
                      <a:pt x="6" y="27"/>
                    </a:cubicBezTo>
                    <a:cubicBezTo>
                      <a:pt x="7" y="27"/>
                      <a:pt x="7" y="26"/>
                      <a:pt x="8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1" y="25"/>
                      <a:pt x="15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4" y="28"/>
                      <a:pt x="9" y="30"/>
                      <a:pt x="4" y="33"/>
                    </a:cubicBezTo>
                    <a:cubicBezTo>
                      <a:pt x="4" y="32"/>
                      <a:pt x="3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1" y="36"/>
                      <a:pt x="2" y="36"/>
                    </a:cubicBezTo>
                    <a:cubicBezTo>
                      <a:pt x="4" y="36"/>
                      <a:pt x="5" y="35"/>
                      <a:pt x="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9" y="31"/>
                      <a:pt x="14" y="29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29"/>
                      <a:pt x="15" y="31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1" y="34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12" y="36"/>
                      <a:pt x="13" y="36"/>
                      <a:pt x="13" y="36"/>
                    </a:cubicBezTo>
                    <a:cubicBezTo>
                      <a:pt x="14" y="36"/>
                      <a:pt x="14" y="36"/>
                      <a:pt x="14" y="35"/>
                    </a:cubicBezTo>
                    <a:cubicBezTo>
                      <a:pt x="15" y="35"/>
                      <a:pt x="15" y="34"/>
                      <a:pt x="14" y="34"/>
                    </a:cubicBezTo>
                    <a:cubicBezTo>
                      <a:pt x="16" y="31"/>
                      <a:pt x="18" y="29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9" y="32"/>
                      <a:pt x="18" y="37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5" y="42"/>
                      <a:pt x="14" y="43"/>
                      <a:pt x="14" y="44"/>
                    </a:cubicBezTo>
                    <a:cubicBezTo>
                      <a:pt x="14" y="45"/>
                      <a:pt x="15" y="46"/>
                      <a:pt x="17" y="46"/>
                    </a:cubicBezTo>
                    <a:cubicBezTo>
                      <a:pt x="18" y="46"/>
                      <a:pt x="19" y="45"/>
                      <a:pt x="19" y="44"/>
                    </a:cubicBezTo>
                    <a:cubicBezTo>
                      <a:pt x="19" y="43"/>
                      <a:pt x="18" y="42"/>
                      <a:pt x="18" y="42"/>
                    </a:cubicBezTo>
                    <a:cubicBezTo>
                      <a:pt x="18" y="37"/>
                      <a:pt x="20" y="32"/>
                      <a:pt x="21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31"/>
                      <a:pt x="23" y="35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0"/>
                      <a:pt x="24" y="40"/>
                    </a:cubicBezTo>
                    <a:cubicBezTo>
                      <a:pt x="24" y="40"/>
                      <a:pt x="24" y="40"/>
                      <a:pt x="25" y="40"/>
                    </a:cubicBezTo>
                    <a:cubicBezTo>
                      <a:pt x="25" y="40"/>
                      <a:pt x="26" y="40"/>
                      <a:pt x="26" y="40"/>
                    </a:cubicBezTo>
                    <a:cubicBezTo>
                      <a:pt x="26" y="39"/>
                      <a:pt x="26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35"/>
                      <a:pt x="23" y="31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33"/>
                      <a:pt x="29" y="38"/>
                      <a:pt x="33" y="42"/>
                    </a:cubicBezTo>
                    <a:cubicBezTo>
                      <a:pt x="32" y="42"/>
                      <a:pt x="32" y="43"/>
                      <a:pt x="32" y="43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5" y="46"/>
                      <a:pt x="36" y="45"/>
                      <a:pt x="36" y="43"/>
                    </a:cubicBezTo>
                    <a:cubicBezTo>
                      <a:pt x="36" y="42"/>
                      <a:pt x="35" y="41"/>
                      <a:pt x="34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0" y="37"/>
                      <a:pt x="27" y="33"/>
                      <a:pt x="24" y="28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7" y="29"/>
                      <a:pt x="30" y="31"/>
                      <a:pt x="33" y="33"/>
                    </a:cubicBezTo>
                    <a:cubicBezTo>
                      <a:pt x="33" y="33"/>
                      <a:pt x="33" y="34"/>
                      <a:pt x="34" y="34"/>
                    </a:cubicBezTo>
                    <a:cubicBezTo>
                      <a:pt x="34" y="35"/>
                      <a:pt x="34" y="35"/>
                      <a:pt x="35" y="35"/>
                    </a:cubicBezTo>
                    <a:cubicBezTo>
                      <a:pt x="35" y="35"/>
                      <a:pt x="36" y="34"/>
                      <a:pt x="36" y="34"/>
                    </a:cubicBezTo>
                    <a:cubicBezTo>
                      <a:pt x="36" y="33"/>
                      <a:pt x="36" y="32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1" y="31"/>
                      <a:pt x="28" y="29"/>
                      <a:pt x="25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1" y="28"/>
                      <a:pt x="36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1"/>
                      <a:pt x="42" y="32"/>
                      <a:pt x="43" y="32"/>
                    </a:cubicBezTo>
                    <a:cubicBezTo>
                      <a:pt x="44" y="32"/>
                      <a:pt x="45" y="31"/>
                      <a:pt x="45" y="30"/>
                    </a:cubicBezTo>
                    <a:cubicBezTo>
                      <a:pt x="45" y="28"/>
                      <a:pt x="44" y="28"/>
                      <a:pt x="43" y="28"/>
                    </a:cubicBezTo>
                    <a:cubicBezTo>
                      <a:pt x="42" y="28"/>
                      <a:pt x="41" y="28"/>
                      <a:pt x="41" y="29"/>
                    </a:cubicBezTo>
                    <a:cubicBezTo>
                      <a:pt x="36" y="29"/>
                      <a:pt x="31" y="27"/>
                      <a:pt x="26" y="26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9" y="25"/>
                      <a:pt x="33" y="24"/>
                      <a:pt x="36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8" y="24"/>
                    </a:cubicBezTo>
                    <a:cubicBezTo>
                      <a:pt x="38" y="24"/>
                      <a:pt x="39" y="24"/>
                      <a:pt x="39" y="23"/>
                    </a:cubicBezTo>
                    <a:cubicBezTo>
                      <a:pt x="39" y="22"/>
                      <a:pt x="39" y="22"/>
                      <a:pt x="38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1"/>
                      <a:pt x="37" y="22"/>
                      <a:pt x="36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3" y="24"/>
                      <a:pt x="29" y="24"/>
                      <a:pt x="26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30" y="21"/>
                      <a:pt x="35" y="18"/>
                      <a:pt x="39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5"/>
                      <a:pt x="42" y="14"/>
                      <a:pt x="42" y="13"/>
                    </a:cubicBezTo>
                    <a:cubicBezTo>
                      <a:pt x="42" y="12"/>
                      <a:pt x="41" y="11"/>
                      <a:pt x="40" y="11"/>
                    </a:cubicBezTo>
                    <a:cubicBezTo>
                      <a:pt x="39" y="11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4"/>
                    </a:cubicBezTo>
                    <a:cubicBezTo>
                      <a:pt x="34" y="17"/>
                      <a:pt x="30" y="20"/>
                      <a:pt x="25" y="22"/>
                    </a:cubicBezTo>
                    <a:cubicBezTo>
                      <a:pt x="28" y="20"/>
                      <a:pt x="30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4" y="16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5" y="15"/>
                      <a:pt x="35" y="14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3"/>
                      <a:pt x="33" y="13"/>
                      <a:pt x="32" y="14"/>
                    </a:cubicBezTo>
                    <a:cubicBezTo>
                      <a:pt x="32" y="14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0" y="18"/>
                      <a:pt x="27" y="20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16"/>
                      <a:pt x="28" y="11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6"/>
                      <a:pt x="32" y="5"/>
                      <a:pt x="32" y="4"/>
                    </a:cubicBezTo>
                    <a:cubicBezTo>
                      <a:pt x="32" y="3"/>
                      <a:pt x="31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8" y="2"/>
                      <a:pt x="28" y="3"/>
                    </a:cubicBezTo>
                    <a:cubicBezTo>
                      <a:pt x="28" y="4"/>
                      <a:pt x="28" y="5"/>
                      <a:pt x="29" y="5"/>
                    </a:cubicBezTo>
                    <a:cubicBezTo>
                      <a:pt x="27" y="11"/>
                      <a:pt x="25" y="16"/>
                      <a:pt x="23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18"/>
                      <a:pt x="22" y="14"/>
                      <a:pt x="23" y="11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9"/>
                      <a:pt x="24" y="8"/>
                      <a:pt x="23" y="8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2" y="8"/>
                      <a:pt x="21" y="8"/>
                      <a:pt x="21" y="9"/>
                    </a:cubicBezTo>
                    <a:cubicBezTo>
                      <a:pt x="20" y="9"/>
                      <a:pt x="21" y="10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4"/>
                      <a:pt x="21" y="18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8" y="16"/>
                      <a:pt x="15" y="10"/>
                      <a:pt x="14" y="4"/>
                    </a:cubicBezTo>
                    <a:cubicBezTo>
                      <a:pt x="14" y="4"/>
                      <a:pt x="15" y="3"/>
                      <a:pt x="15" y="2"/>
                    </a:cubicBezTo>
                    <a:cubicBezTo>
                      <a:pt x="15" y="1"/>
                      <a:pt x="14" y="0"/>
                      <a:pt x="12" y="0"/>
                    </a:cubicBezTo>
                  </a:path>
                </a:pathLst>
              </a:custGeom>
              <a:solidFill>
                <a:srgbClr val="FFFFFF">
                  <a:alpha val="67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0"/>
              <p:cNvSpPr>
                <a:spLocks/>
              </p:cNvSpPr>
              <p:nvPr userDrawn="1"/>
            </p:nvSpPr>
            <p:spPr bwMode="auto">
              <a:xfrm>
                <a:off x="400050" y="5010150"/>
                <a:ext cx="192088" cy="196850"/>
              </a:xfrm>
              <a:custGeom>
                <a:avLst/>
                <a:gdLst>
                  <a:gd name="T0" fmla="*/ 55 w 60"/>
                  <a:gd name="T1" fmla="*/ 39 h 62"/>
                  <a:gd name="T2" fmla="*/ 34 w 60"/>
                  <a:gd name="T3" fmla="*/ 33 h 62"/>
                  <a:gd name="T4" fmla="*/ 49 w 60"/>
                  <a:gd name="T5" fmla="*/ 32 h 62"/>
                  <a:gd name="T6" fmla="*/ 51 w 60"/>
                  <a:gd name="T7" fmla="*/ 29 h 62"/>
                  <a:gd name="T8" fmla="*/ 48 w 60"/>
                  <a:gd name="T9" fmla="*/ 31 h 62"/>
                  <a:gd name="T10" fmla="*/ 34 w 60"/>
                  <a:gd name="T11" fmla="*/ 31 h 62"/>
                  <a:gd name="T12" fmla="*/ 53 w 60"/>
                  <a:gd name="T13" fmla="*/ 20 h 62"/>
                  <a:gd name="T14" fmla="*/ 53 w 60"/>
                  <a:gd name="T15" fmla="*/ 14 h 62"/>
                  <a:gd name="T16" fmla="*/ 51 w 60"/>
                  <a:gd name="T17" fmla="*/ 18 h 62"/>
                  <a:gd name="T18" fmla="*/ 44 w 60"/>
                  <a:gd name="T19" fmla="*/ 21 h 62"/>
                  <a:gd name="T20" fmla="*/ 46 w 60"/>
                  <a:gd name="T21" fmla="*/ 20 h 62"/>
                  <a:gd name="T22" fmla="*/ 43 w 60"/>
                  <a:gd name="T23" fmla="*/ 19 h 62"/>
                  <a:gd name="T24" fmla="*/ 43 w 60"/>
                  <a:gd name="T25" fmla="*/ 20 h 62"/>
                  <a:gd name="T26" fmla="*/ 31 w 60"/>
                  <a:gd name="T27" fmla="*/ 29 h 62"/>
                  <a:gd name="T28" fmla="*/ 39 w 60"/>
                  <a:gd name="T29" fmla="*/ 8 h 62"/>
                  <a:gd name="T30" fmla="*/ 40 w 60"/>
                  <a:gd name="T31" fmla="*/ 2 h 62"/>
                  <a:gd name="T32" fmla="*/ 38 w 60"/>
                  <a:gd name="T33" fmla="*/ 7 h 62"/>
                  <a:gd name="T34" fmla="*/ 30 w 60"/>
                  <a:gd name="T35" fmla="*/ 29 h 62"/>
                  <a:gd name="T36" fmla="*/ 30 w 60"/>
                  <a:gd name="T37" fmla="*/ 14 h 62"/>
                  <a:gd name="T38" fmla="*/ 31 w 60"/>
                  <a:gd name="T39" fmla="*/ 11 h 62"/>
                  <a:gd name="T40" fmla="*/ 29 w 60"/>
                  <a:gd name="T41" fmla="*/ 14 h 62"/>
                  <a:gd name="T42" fmla="*/ 28 w 60"/>
                  <a:gd name="T43" fmla="*/ 29 h 62"/>
                  <a:gd name="T44" fmla="*/ 18 w 60"/>
                  <a:gd name="T45" fmla="*/ 6 h 62"/>
                  <a:gd name="T46" fmla="*/ 16 w 60"/>
                  <a:gd name="T47" fmla="*/ 0 h 62"/>
                  <a:gd name="T48" fmla="*/ 16 w 60"/>
                  <a:gd name="T49" fmla="*/ 6 h 62"/>
                  <a:gd name="T50" fmla="*/ 25 w 60"/>
                  <a:gd name="T51" fmla="*/ 28 h 62"/>
                  <a:gd name="T52" fmla="*/ 19 w 60"/>
                  <a:gd name="T53" fmla="*/ 19 h 62"/>
                  <a:gd name="T54" fmla="*/ 15 w 60"/>
                  <a:gd name="T55" fmla="*/ 17 h 62"/>
                  <a:gd name="T56" fmla="*/ 17 w 60"/>
                  <a:gd name="T57" fmla="*/ 20 h 62"/>
                  <a:gd name="T58" fmla="*/ 26 w 60"/>
                  <a:gd name="T59" fmla="*/ 31 h 62"/>
                  <a:gd name="T60" fmla="*/ 7 w 60"/>
                  <a:gd name="T61" fmla="*/ 19 h 62"/>
                  <a:gd name="T62" fmla="*/ 1 w 60"/>
                  <a:gd name="T63" fmla="*/ 19 h 62"/>
                  <a:gd name="T64" fmla="*/ 6 w 60"/>
                  <a:gd name="T65" fmla="*/ 21 h 62"/>
                  <a:gd name="T66" fmla="*/ 25 w 60"/>
                  <a:gd name="T67" fmla="*/ 33 h 62"/>
                  <a:gd name="T68" fmla="*/ 9 w 60"/>
                  <a:gd name="T69" fmla="*/ 32 h 62"/>
                  <a:gd name="T70" fmla="*/ 7 w 60"/>
                  <a:gd name="T71" fmla="*/ 36 h 62"/>
                  <a:gd name="T72" fmla="*/ 10 w 60"/>
                  <a:gd name="T73" fmla="*/ 34 h 62"/>
                  <a:gd name="T74" fmla="*/ 25 w 60"/>
                  <a:gd name="T75" fmla="*/ 34 h 62"/>
                  <a:gd name="T76" fmla="*/ 3 w 60"/>
                  <a:gd name="T77" fmla="*/ 43 h 62"/>
                  <a:gd name="T78" fmla="*/ 3 w 60"/>
                  <a:gd name="T79" fmla="*/ 48 h 62"/>
                  <a:gd name="T80" fmla="*/ 6 w 60"/>
                  <a:gd name="T81" fmla="*/ 45 h 62"/>
                  <a:gd name="T82" fmla="*/ 26 w 60"/>
                  <a:gd name="T83" fmla="*/ 35 h 62"/>
                  <a:gd name="T84" fmla="*/ 15 w 60"/>
                  <a:gd name="T85" fmla="*/ 46 h 62"/>
                  <a:gd name="T86" fmla="*/ 19 w 60"/>
                  <a:gd name="T87" fmla="*/ 47 h 62"/>
                  <a:gd name="T88" fmla="*/ 27 w 60"/>
                  <a:gd name="T89" fmla="*/ 36 h 62"/>
                  <a:gd name="T90" fmla="*/ 22 w 60"/>
                  <a:gd name="T91" fmla="*/ 56 h 62"/>
                  <a:gd name="T92" fmla="*/ 19 w 60"/>
                  <a:gd name="T93" fmla="*/ 59 h 62"/>
                  <a:gd name="T94" fmla="*/ 25 w 60"/>
                  <a:gd name="T95" fmla="*/ 59 h 62"/>
                  <a:gd name="T96" fmla="*/ 28 w 60"/>
                  <a:gd name="T97" fmla="*/ 37 h 62"/>
                  <a:gd name="T98" fmla="*/ 32 w 60"/>
                  <a:gd name="T99" fmla="*/ 50 h 62"/>
                  <a:gd name="T100" fmla="*/ 32 w 60"/>
                  <a:gd name="T101" fmla="*/ 54 h 62"/>
                  <a:gd name="T102" fmla="*/ 34 w 60"/>
                  <a:gd name="T103" fmla="*/ 50 h 62"/>
                  <a:gd name="T104" fmla="*/ 30 w 60"/>
                  <a:gd name="T105" fmla="*/ 37 h 62"/>
                  <a:gd name="T106" fmla="*/ 43 w 60"/>
                  <a:gd name="T107" fmla="*/ 56 h 62"/>
                  <a:gd name="T108" fmla="*/ 45 w 60"/>
                  <a:gd name="T109" fmla="*/ 61 h 62"/>
                  <a:gd name="T110" fmla="*/ 45 w 60"/>
                  <a:gd name="T111" fmla="*/ 55 h 62"/>
                  <a:gd name="T112" fmla="*/ 31 w 60"/>
                  <a:gd name="T113" fmla="*/ 37 h 62"/>
                  <a:gd name="T114" fmla="*/ 44 w 60"/>
                  <a:gd name="T115" fmla="*/ 44 h 62"/>
                  <a:gd name="T116" fmla="*/ 48 w 60"/>
                  <a:gd name="T117" fmla="*/ 45 h 62"/>
                  <a:gd name="T118" fmla="*/ 45 w 60"/>
                  <a:gd name="T119" fmla="*/ 43 h 62"/>
                  <a:gd name="T120" fmla="*/ 34 w 60"/>
                  <a:gd name="T121" fmla="*/ 35 h 62"/>
                  <a:gd name="T122" fmla="*/ 55 w 60"/>
                  <a:gd name="T123" fmla="*/ 40 h 62"/>
                  <a:gd name="T124" fmla="*/ 60 w 60"/>
                  <a:gd name="T125" fmla="*/ 4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" h="62">
                    <a:moveTo>
                      <a:pt x="57" y="37"/>
                    </a:moveTo>
                    <a:cubicBezTo>
                      <a:pt x="56" y="37"/>
                      <a:pt x="55" y="38"/>
                      <a:pt x="55" y="39"/>
                    </a:cubicBezTo>
                    <a:cubicBezTo>
                      <a:pt x="48" y="38"/>
                      <a:pt x="41" y="37"/>
                      <a:pt x="34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3"/>
                      <a:pt x="44" y="32"/>
                      <a:pt x="48" y="31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0" y="32"/>
                      <a:pt x="51" y="32"/>
                      <a:pt x="52" y="31"/>
                    </a:cubicBezTo>
                    <a:cubicBezTo>
                      <a:pt x="52" y="30"/>
                      <a:pt x="52" y="29"/>
                      <a:pt x="51" y="29"/>
                    </a:cubicBezTo>
                    <a:cubicBezTo>
                      <a:pt x="50" y="28"/>
                      <a:pt x="49" y="29"/>
                      <a:pt x="48" y="30"/>
                    </a:cubicBezTo>
                    <a:cubicBezTo>
                      <a:pt x="48" y="30"/>
                      <a:pt x="48" y="30"/>
                      <a:pt x="48" y="31"/>
                    </a:cubicBezTo>
                    <a:cubicBezTo>
                      <a:pt x="44" y="32"/>
                      <a:pt x="39" y="32"/>
                      <a:pt x="34" y="33"/>
                    </a:cubicBezTo>
                    <a:cubicBezTo>
                      <a:pt x="34" y="32"/>
                      <a:pt x="34" y="32"/>
                      <a:pt x="34" y="31"/>
                    </a:cubicBezTo>
                    <a:cubicBezTo>
                      <a:pt x="41" y="28"/>
                      <a:pt x="47" y="24"/>
                      <a:pt x="52" y="20"/>
                    </a:cubicBezTo>
                    <a:cubicBezTo>
                      <a:pt x="52" y="20"/>
                      <a:pt x="53" y="20"/>
                      <a:pt x="53" y="20"/>
                    </a:cubicBezTo>
                    <a:cubicBezTo>
                      <a:pt x="55" y="20"/>
                      <a:pt x="56" y="19"/>
                      <a:pt x="56" y="17"/>
                    </a:cubicBezTo>
                    <a:cubicBezTo>
                      <a:pt x="56" y="15"/>
                      <a:pt x="55" y="14"/>
                      <a:pt x="53" y="14"/>
                    </a:cubicBezTo>
                    <a:cubicBezTo>
                      <a:pt x="52" y="14"/>
                      <a:pt x="50" y="15"/>
                      <a:pt x="50" y="17"/>
                    </a:cubicBezTo>
                    <a:cubicBezTo>
                      <a:pt x="50" y="18"/>
                      <a:pt x="51" y="18"/>
                      <a:pt x="51" y="18"/>
                    </a:cubicBezTo>
                    <a:cubicBezTo>
                      <a:pt x="46" y="23"/>
                      <a:pt x="40" y="27"/>
                      <a:pt x="34" y="30"/>
                    </a:cubicBezTo>
                    <a:cubicBezTo>
                      <a:pt x="37" y="27"/>
                      <a:pt x="41" y="24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2"/>
                      <a:pt x="46" y="21"/>
                      <a:pt x="46" y="20"/>
                    </a:cubicBezTo>
                    <a:cubicBezTo>
                      <a:pt x="47" y="20"/>
                      <a:pt x="47" y="18"/>
                      <a:pt x="46" y="18"/>
                    </a:cubicBezTo>
                    <a:cubicBezTo>
                      <a:pt x="45" y="17"/>
                      <a:pt x="43" y="18"/>
                      <a:pt x="43" y="19"/>
                    </a:cubicBezTo>
                    <a:cubicBezTo>
                      <a:pt x="43" y="19"/>
                      <a:pt x="43" y="20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0" y="24"/>
                      <a:pt x="36" y="27"/>
                      <a:pt x="33" y="30"/>
                    </a:cubicBezTo>
                    <a:cubicBezTo>
                      <a:pt x="32" y="29"/>
                      <a:pt x="32" y="29"/>
                      <a:pt x="31" y="29"/>
                    </a:cubicBezTo>
                    <a:cubicBezTo>
                      <a:pt x="34" y="22"/>
                      <a:pt x="37" y="15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1" y="8"/>
                      <a:pt x="42" y="7"/>
                      <a:pt x="43" y="5"/>
                    </a:cubicBezTo>
                    <a:cubicBezTo>
                      <a:pt x="43" y="4"/>
                      <a:pt x="42" y="2"/>
                      <a:pt x="40" y="2"/>
                    </a:cubicBezTo>
                    <a:cubicBezTo>
                      <a:pt x="38" y="2"/>
                      <a:pt x="37" y="3"/>
                      <a:pt x="37" y="5"/>
                    </a:cubicBezTo>
                    <a:cubicBezTo>
                      <a:pt x="37" y="6"/>
                      <a:pt x="37" y="7"/>
                      <a:pt x="38" y="7"/>
                    </a:cubicBezTo>
                    <a:cubicBezTo>
                      <a:pt x="36" y="15"/>
                      <a:pt x="33" y="22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4"/>
                      <a:pt x="29" y="19"/>
                      <a:pt x="30" y="14"/>
                    </a:cubicBezTo>
                    <a:cubicBezTo>
                      <a:pt x="31" y="14"/>
                      <a:pt x="31" y="14"/>
                      <a:pt x="32" y="13"/>
                    </a:cubicBezTo>
                    <a:cubicBezTo>
                      <a:pt x="32" y="12"/>
                      <a:pt x="32" y="11"/>
                      <a:pt x="31" y="11"/>
                    </a:cubicBezTo>
                    <a:cubicBezTo>
                      <a:pt x="29" y="10"/>
                      <a:pt x="28" y="11"/>
                      <a:pt x="28" y="12"/>
                    </a:cubicBezTo>
                    <a:cubicBezTo>
                      <a:pt x="27" y="12"/>
                      <a:pt x="28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9"/>
                      <a:pt x="28" y="24"/>
                      <a:pt x="28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2"/>
                      <a:pt x="20" y="13"/>
                      <a:pt x="18" y="6"/>
                    </a:cubicBezTo>
                    <a:cubicBezTo>
                      <a:pt x="19" y="5"/>
                      <a:pt x="19" y="4"/>
                      <a:pt x="19" y="3"/>
                    </a:cubicBezTo>
                    <a:cubicBezTo>
                      <a:pt x="19" y="2"/>
                      <a:pt x="18" y="0"/>
                      <a:pt x="16" y="0"/>
                    </a:cubicBezTo>
                    <a:cubicBezTo>
                      <a:pt x="15" y="0"/>
                      <a:pt x="13" y="2"/>
                      <a:pt x="13" y="3"/>
                    </a:cubicBezTo>
                    <a:cubicBezTo>
                      <a:pt x="13" y="5"/>
                      <a:pt x="15" y="6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9" y="13"/>
                      <a:pt x="22" y="21"/>
                      <a:pt x="25" y="28"/>
                    </a:cubicBezTo>
                    <a:cubicBezTo>
                      <a:pt x="23" y="25"/>
                      <a:pt x="20" y="22"/>
                      <a:pt x="1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8"/>
                      <a:pt x="19" y="17"/>
                      <a:pt x="18" y="16"/>
                    </a:cubicBezTo>
                    <a:cubicBezTo>
                      <a:pt x="16" y="16"/>
                      <a:pt x="15" y="16"/>
                      <a:pt x="15" y="17"/>
                    </a:cubicBezTo>
                    <a:cubicBezTo>
                      <a:pt x="14" y="18"/>
                      <a:pt x="15" y="19"/>
                      <a:pt x="16" y="20"/>
                    </a:cubicBezTo>
                    <a:cubicBezTo>
                      <a:pt x="16" y="20"/>
                      <a:pt x="17" y="20"/>
                      <a:pt x="17" y="20"/>
                    </a:cubicBezTo>
                    <a:cubicBezTo>
                      <a:pt x="20" y="24"/>
                      <a:pt x="23" y="27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19" y="28"/>
                      <a:pt x="12" y="24"/>
                      <a:pt x="7" y="20"/>
                    </a:cubicBezTo>
                    <a:cubicBezTo>
                      <a:pt x="7" y="20"/>
                      <a:pt x="7" y="19"/>
                      <a:pt x="7" y="19"/>
                    </a:cubicBezTo>
                    <a:cubicBezTo>
                      <a:pt x="7" y="17"/>
                      <a:pt x="5" y="16"/>
                      <a:pt x="4" y="16"/>
                    </a:cubicBezTo>
                    <a:cubicBezTo>
                      <a:pt x="2" y="16"/>
                      <a:pt x="1" y="17"/>
                      <a:pt x="1" y="19"/>
                    </a:cubicBezTo>
                    <a:cubicBezTo>
                      <a:pt x="1" y="21"/>
                      <a:pt x="2" y="22"/>
                      <a:pt x="4" y="22"/>
                    </a:cubicBezTo>
                    <a:cubicBezTo>
                      <a:pt x="5" y="22"/>
                      <a:pt x="5" y="22"/>
                      <a:pt x="6" y="21"/>
                    </a:cubicBezTo>
                    <a:cubicBezTo>
                      <a:pt x="12" y="25"/>
                      <a:pt x="18" y="28"/>
                      <a:pt x="25" y="32"/>
                    </a:cubicBezTo>
                    <a:cubicBezTo>
                      <a:pt x="25" y="32"/>
                      <a:pt x="25" y="32"/>
                      <a:pt x="25" y="33"/>
                    </a:cubicBezTo>
                    <a:cubicBezTo>
                      <a:pt x="20" y="33"/>
                      <a:pt x="15" y="33"/>
                      <a:pt x="10" y="33"/>
                    </a:cubicBezTo>
                    <a:cubicBezTo>
                      <a:pt x="10" y="33"/>
                      <a:pt x="9" y="32"/>
                      <a:pt x="9" y="32"/>
                    </a:cubicBezTo>
                    <a:cubicBezTo>
                      <a:pt x="8" y="31"/>
                      <a:pt x="6" y="32"/>
                      <a:pt x="6" y="33"/>
                    </a:cubicBezTo>
                    <a:cubicBezTo>
                      <a:pt x="5" y="34"/>
                      <a:pt x="6" y="35"/>
                      <a:pt x="7" y="36"/>
                    </a:cubicBezTo>
                    <a:cubicBezTo>
                      <a:pt x="8" y="36"/>
                      <a:pt x="9" y="36"/>
                      <a:pt x="10" y="35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5" y="34"/>
                      <a:pt x="20" y="34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9" y="37"/>
                      <a:pt x="12" y="40"/>
                      <a:pt x="5" y="44"/>
                    </a:cubicBezTo>
                    <a:cubicBezTo>
                      <a:pt x="5" y="43"/>
                      <a:pt x="4" y="43"/>
                      <a:pt x="3" y="43"/>
                    </a:cubicBezTo>
                    <a:cubicBezTo>
                      <a:pt x="1" y="43"/>
                      <a:pt x="0" y="44"/>
                      <a:pt x="0" y="46"/>
                    </a:cubicBezTo>
                    <a:cubicBezTo>
                      <a:pt x="0" y="47"/>
                      <a:pt x="1" y="48"/>
                      <a:pt x="3" y="48"/>
                    </a:cubicBezTo>
                    <a:cubicBezTo>
                      <a:pt x="4" y="48"/>
                      <a:pt x="6" y="47"/>
                      <a:pt x="6" y="4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2" y="42"/>
                      <a:pt x="19" y="39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3" y="38"/>
                      <a:pt x="20" y="41"/>
                      <a:pt x="18" y="45"/>
                    </a:cubicBezTo>
                    <a:cubicBezTo>
                      <a:pt x="17" y="44"/>
                      <a:pt x="15" y="45"/>
                      <a:pt x="15" y="46"/>
                    </a:cubicBezTo>
                    <a:cubicBezTo>
                      <a:pt x="14" y="47"/>
                      <a:pt x="15" y="48"/>
                      <a:pt x="16" y="48"/>
                    </a:cubicBezTo>
                    <a:cubicBezTo>
                      <a:pt x="17" y="49"/>
                      <a:pt x="19" y="48"/>
                      <a:pt x="19" y="47"/>
                    </a:cubicBezTo>
                    <a:cubicBezTo>
                      <a:pt x="19" y="46"/>
                      <a:pt x="19" y="46"/>
                      <a:pt x="19" y="45"/>
                    </a:cubicBezTo>
                    <a:cubicBezTo>
                      <a:pt x="21" y="42"/>
                      <a:pt x="24" y="39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5" y="43"/>
                      <a:pt x="23" y="49"/>
                      <a:pt x="2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0" y="56"/>
                      <a:pt x="19" y="57"/>
                      <a:pt x="19" y="59"/>
                    </a:cubicBezTo>
                    <a:cubicBezTo>
                      <a:pt x="19" y="61"/>
                      <a:pt x="20" y="62"/>
                      <a:pt x="22" y="62"/>
                    </a:cubicBezTo>
                    <a:cubicBezTo>
                      <a:pt x="24" y="62"/>
                      <a:pt x="25" y="61"/>
                      <a:pt x="25" y="59"/>
                    </a:cubicBezTo>
                    <a:cubicBezTo>
                      <a:pt x="25" y="58"/>
                      <a:pt x="24" y="57"/>
                      <a:pt x="23" y="56"/>
                    </a:cubicBezTo>
                    <a:cubicBezTo>
                      <a:pt x="24" y="50"/>
                      <a:pt x="26" y="43"/>
                      <a:pt x="28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42"/>
                      <a:pt x="30" y="46"/>
                      <a:pt x="32" y="50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1" y="53"/>
                      <a:pt x="32" y="54"/>
                    </a:cubicBezTo>
                    <a:cubicBezTo>
                      <a:pt x="33" y="54"/>
                      <a:pt x="34" y="54"/>
                      <a:pt x="35" y="53"/>
                    </a:cubicBezTo>
                    <a:cubicBezTo>
                      <a:pt x="35" y="52"/>
                      <a:pt x="35" y="51"/>
                      <a:pt x="34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2" y="46"/>
                      <a:pt x="31" y="42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4" y="44"/>
                      <a:pt x="39" y="50"/>
                      <a:pt x="43" y="56"/>
                    </a:cubicBezTo>
                    <a:cubicBezTo>
                      <a:pt x="43" y="57"/>
                      <a:pt x="42" y="57"/>
                      <a:pt x="42" y="58"/>
                    </a:cubicBezTo>
                    <a:cubicBezTo>
                      <a:pt x="42" y="60"/>
                      <a:pt x="44" y="61"/>
                      <a:pt x="45" y="61"/>
                    </a:cubicBezTo>
                    <a:cubicBezTo>
                      <a:pt x="47" y="61"/>
                      <a:pt x="48" y="60"/>
                      <a:pt x="48" y="58"/>
                    </a:cubicBezTo>
                    <a:cubicBezTo>
                      <a:pt x="48" y="56"/>
                      <a:pt x="47" y="55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0" y="50"/>
                      <a:pt x="35" y="44"/>
                      <a:pt x="31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6" y="39"/>
                      <a:pt x="40" y="42"/>
                      <a:pt x="44" y="44"/>
                    </a:cubicBezTo>
                    <a:cubicBezTo>
                      <a:pt x="44" y="45"/>
                      <a:pt x="44" y="46"/>
                      <a:pt x="45" y="46"/>
                    </a:cubicBezTo>
                    <a:cubicBezTo>
                      <a:pt x="46" y="47"/>
                      <a:pt x="47" y="46"/>
                      <a:pt x="48" y="45"/>
                    </a:cubicBezTo>
                    <a:cubicBezTo>
                      <a:pt x="48" y="44"/>
                      <a:pt x="48" y="43"/>
                      <a:pt x="47" y="43"/>
                    </a:cubicBezTo>
                    <a:cubicBezTo>
                      <a:pt x="46" y="43"/>
                      <a:pt x="45" y="43"/>
                      <a:pt x="45" y="43"/>
                    </a:cubicBezTo>
                    <a:cubicBezTo>
                      <a:pt x="41" y="41"/>
                      <a:pt x="37" y="39"/>
                      <a:pt x="33" y="36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41" y="37"/>
                      <a:pt x="48" y="39"/>
                      <a:pt x="55" y="39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9" y="42"/>
                      <a:pt x="60" y="41"/>
                      <a:pt x="60" y="40"/>
                    </a:cubicBezTo>
                    <a:cubicBezTo>
                      <a:pt x="60" y="38"/>
                      <a:pt x="59" y="37"/>
                      <a:pt x="5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1"/>
              <p:cNvSpPr>
                <a:spLocks/>
              </p:cNvSpPr>
              <p:nvPr userDrawn="1"/>
            </p:nvSpPr>
            <p:spPr bwMode="auto">
              <a:xfrm>
                <a:off x="4113213" y="4562475"/>
                <a:ext cx="398463" cy="414337"/>
              </a:xfrm>
              <a:custGeom>
                <a:avLst/>
                <a:gdLst>
                  <a:gd name="T0" fmla="*/ 34 w 125"/>
                  <a:gd name="T1" fmla="*/ 13 h 130"/>
                  <a:gd name="T2" fmla="*/ 38 w 125"/>
                  <a:gd name="T3" fmla="*/ 40 h 130"/>
                  <a:gd name="T4" fmla="*/ 34 w 125"/>
                  <a:gd name="T5" fmla="*/ 33 h 130"/>
                  <a:gd name="T6" fmla="*/ 34 w 125"/>
                  <a:gd name="T7" fmla="*/ 42 h 130"/>
                  <a:gd name="T8" fmla="*/ 54 w 125"/>
                  <a:gd name="T9" fmla="*/ 64 h 130"/>
                  <a:gd name="T10" fmla="*/ 7 w 125"/>
                  <a:gd name="T11" fmla="*/ 33 h 130"/>
                  <a:gd name="T12" fmla="*/ 12 w 125"/>
                  <a:gd name="T13" fmla="*/ 44 h 130"/>
                  <a:gd name="T14" fmla="*/ 20 w 125"/>
                  <a:gd name="T15" fmla="*/ 69 h 130"/>
                  <a:gd name="T16" fmla="*/ 11 w 125"/>
                  <a:gd name="T17" fmla="*/ 69 h 130"/>
                  <a:gd name="T18" fmla="*/ 20 w 125"/>
                  <a:gd name="T19" fmla="*/ 72 h 130"/>
                  <a:gd name="T20" fmla="*/ 53 w 125"/>
                  <a:gd name="T21" fmla="*/ 71 h 130"/>
                  <a:gd name="T22" fmla="*/ 0 w 125"/>
                  <a:gd name="T23" fmla="*/ 95 h 130"/>
                  <a:gd name="T24" fmla="*/ 11 w 125"/>
                  <a:gd name="T25" fmla="*/ 95 h 130"/>
                  <a:gd name="T26" fmla="*/ 37 w 125"/>
                  <a:gd name="T27" fmla="*/ 93 h 130"/>
                  <a:gd name="T28" fmla="*/ 33 w 125"/>
                  <a:gd name="T29" fmla="*/ 101 h 130"/>
                  <a:gd name="T30" fmla="*/ 39 w 125"/>
                  <a:gd name="T31" fmla="*/ 94 h 130"/>
                  <a:gd name="T32" fmla="*/ 46 w 125"/>
                  <a:gd name="T33" fmla="*/ 117 h 130"/>
                  <a:gd name="T34" fmla="*/ 46 w 125"/>
                  <a:gd name="T35" fmla="*/ 130 h 130"/>
                  <a:gd name="T36" fmla="*/ 59 w 125"/>
                  <a:gd name="T37" fmla="*/ 77 h 130"/>
                  <a:gd name="T38" fmla="*/ 64 w 125"/>
                  <a:gd name="T39" fmla="*/ 107 h 130"/>
                  <a:gd name="T40" fmla="*/ 72 w 125"/>
                  <a:gd name="T41" fmla="*/ 111 h 130"/>
                  <a:gd name="T42" fmla="*/ 63 w 125"/>
                  <a:gd name="T43" fmla="*/ 78 h 130"/>
                  <a:gd name="T44" fmla="*/ 88 w 125"/>
                  <a:gd name="T45" fmla="*/ 122 h 130"/>
                  <a:gd name="T46" fmla="*/ 94 w 125"/>
                  <a:gd name="T47" fmla="*/ 115 h 130"/>
                  <a:gd name="T48" fmla="*/ 67 w 125"/>
                  <a:gd name="T49" fmla="*/ 76 h 130"/>
                  <a:gd name="T50" fmla="*/ 96 w 125"/>
                  <a:gd name="T51" fmla="*/ 97 h 130"/>
                  <a:gd name="T52" fmla="*/ 96 w 125"/>
                  <a:gd name="T53" fmla="*/ 89 h 130"/>
                  <a:gd name="T54" fmla="*/ 70 w 125"/>
                  <a:gd name="T55" fmla="*/ 73 h 130"/>
                  <a:gd name="T56" fmla="*/ 119 w 125"/>
                  <a:gd name="T57" fmla="*/ 88 h 130"/>
                  <a:gd name="T58" fmla="*/ 114 w 125"/>
                  <a:gd name="T59" fmla="*/ 81 h 130"/>
                  <a:gd name="T60" fmla="*/ 101 w 125"/>
                  <a:gd name="T61" fmla="*/ 65 h 130"/>
                  <a:gd name="T62" fmla="*/ 108 w 125"/>
                  <a:gd name="T63" fmla="*/ 65 h 130"/>
                  <a:gd name="T64" fmla="*/ 100 w 125"/>
                  <a:gd name="T65" fmla="*/ 62 h 130"/>
                  <a:gd name="T66" fmla="*/ 71 w 125"/>
                  <a:gd name="T67" fmla="*/ 65 h 130"/>
                  <a:gd name="T68" fmla="*/ 117 w 125"/>
                  <a:gd name="T69" fmla="*/ 35 h 130"/>
                  <a:gd name="T70" fmla="*/ 106 w 125"/>
                  <a:gd name="T71" fmla="*/ 38 h 130"/>
                  <a:gd name="T72" fmla="*/ 91 w 125"/>
                  <a:gd name="T73" fmla="*/ 44 h 130"/>
                  <a:gd name="T74" fmla="*/ 95 w 125"/>
                  <a:gd name="T75" fmla="*/ 37 h 130"/>
                  <a:gd name="T76" fmla="*/ 89 w 125"/>
                  <a:gd name="T77" fmla="*/ 43 h 130"/>
                  <a:gd name="T78" fmla="*/ 65 w 125"/>
                  <a:gd name="T79" fmla="*/ 61 h 130"/>
                  <a:gd name="T80" fmla="*/ 83 w 125"/>
                  <a:gd name="T81" fmla="*/ 16 h 130"/>
                  <a:gd name="T82" fmla="*/ 83 w 125"/>
                  <a:gd name="T83" fmla="*/ 4 h 130"/>
                  <a:gd name="T84" fmla="*/ 63 w 125"/>
                  <a:gd name="T85" fmla="*/ 60 h 130"/>
                  <a:gd name="T86" fmla="*/ 62 w 125"/>
                  <a:gd name="T87" fmla="*/ 30 h 130"/>
                  <a:gd name="T88" fmla="*/ 61 w 125"/>
                  <a:gd name="T89" fmla="*/ 22 h 130"/>
                  <a:gd name="T90" fmla="*/ 60 w 125"/>
                  <a:gd name="T91" fmla="*/ 29 h 130"/>
                  <a:gd name="T92" fmla="*/ 37 w 125"/>
                  <a:gd name="T93" fmla="*/ 12 h 130"/>
                  <a:gd name="T94" fmla="*/ 34 w 125"/>
                  <a:gd name="T95" fmla="*/ 3 h 130"/>
                  <a:gd name="T96" fmla="*/ 30 w 125"/>
                  <a:gd name="T97" fmla="*/ 3 h 130"/>
                  <a:gd name="T98" fmla="*/ 36 w 125"/>
                  <a:gd name="T99" fmla="*/ 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" h="130">
                    <a:moveTo>
                      <a:pt x="34" y="0"/>
                    </a:moveTo>
                    <a:cubicBezTo>
                      <a:pt x="30" y="0"/>
                      <a:pt x="27" y="3"/>
                      <a:pt x="27" y="7"/>
                    </a:cubicBezTo>
                    <a:cubicBezTo>
                      <a:pt x="27" y="10"/>
                      <a:pt x="30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9" y="27"/>
                      <a:pt x="45" y="43"/>
                      <a:pt x="52" y="58"/>
                    </a:cubicBezTo>
                    <a:cubicBezTo>
                      <a:pt x="47" y="52"/>
                      <a:pt x="42" y="46"/>
                      <a:pt x="38" y="40"/>
                    </a:cubicBezTo>
                    <a:cubicBezTo>
                      <a:pt x="38" y="40"/>
                      <a:pt x="38" y="40"/>
                      <a:pt x="39" y="39"/>
                    </a:cubicBezTo>
                    <a:cubicBezTo>
                      <a:pt x="40" y="37"/>
                      <a:pt x="39" y="35"/>
                      <a:pt x="36" y="34"/>
                    </a:cubicBezTo>
                    <a:cubicBezTo>
                      <a:pt x="36" y="33"/>
                      <a:pt x="35" y="33"/>
                      <a:pt x="34" y="33"/>
                    </a:cubicBezTo>
                    <a:cubicBezTo>
                      <a:pt x="33" y="33"/>
                      <a:pt x="31" y="34"/>
                      <a:pt x="30" y="36"/>
                    </a:cubicBezTo>
                    <a:cubicBezTo>
                      <a:pt x="29" y="38"/>
                      <a:pt x="30" y="40"/>
                      <a:pt x="32" y="41"/>
                    </a:cubicBezTo>
                    <a:cubicBezTo>
                      <a:pt x="33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6" y="42"/>
                    </a:cubicBezTo>
                    <a:cubicBezTo>
                      <a:pt x="41" y="49"/>
                      <a:pt x="47" y="57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39" y="58"/>
                      <a:pt x="25" y="50"/>
                      <a:pt x="13" y="42"/>
                    </a:cubicBezTo>
                    <a:cubicBezTo>
                      <a:pt x="14" y="41"/>
                      <a:pt x="14" y="40"/>
                      <a:pt x="14" y="39"/>
                    </a:cubicBezTo>
                    <a:cubicBezTo>
                      <a:pt x="14" y="36"/>
                      <a:pt x="11" y="33"/>
                      <a:pt x="7" y="33"/>
                    </a:cubicBezTo>
                    <a:cubicBezTo>
                      <a:pt x="4" y="33"/>
                      <a:pt x="1" y="36"/>
                      <a:pt x="1" y="39"/>
                    </a:cubicBezTo>
                    <a:cubicBezTo>
                      <a:pt x="1" y="43"/>
                      <a:pt x="4" y="46"/>
                      <a:pt x="7" y="46"/>
                    </a:cubicBezTo>
                    <a:cubicBezTo>
                      <a:pt x="9" y="46"/>
                      <a:pt x="11" y="45"/>
                      <a:pt x="12" y="44"/>
                    </a:cubicBezTo>
                    <a:cubicBezTo>
                      <a:pt x="24" y="52"/>
                      <a:pt x="38" y="59"/>
                      <a:pt x="53" y="66"/>
                    </a:cubicBezTo>
                    <a:cubicBezTo>
                      <a:pt x="52" y="67"/>
                      <a:pt x="52" y="68"/>
                      <a:pt x="52" y="69"/>
                    </a:cubicBezTo>
                    <a:cubicBezTo>
                      <a:pt x="41" y="69"/>
                      <a:pt x="31" y="69"/>
                      <a:pt x="20" y="69"/>
                    </a:cubicBezTo>
                    <a:cubicBezTo>
                      <a:pt x="20" y="68"/>
                      <a:pt x="19" y="67"/>
                      <a:pt x="18" y="66"/>
                    </a:cubicBezTo>
                    <a:cubicBezTo>
                      <a:pt x="17" y="66"/>
                      <a:pt x="17" y="66"/>
                      <a:pt x="16" y="66"/>
                    </a:cubicBezTo>
                    <a:cubicBezTo>
                      <a:pt x="14" y="66"/>
                      <a:pt x="12" y="67"/>
                      <a:pt x="11" y="69"/>
                    </a:cubicBezTo>
                    <a:cubicBezTo>
                      <a:pt x="10" y="71"/>
                      <a:pt x="11" y="74"/>
                      <a:pt x="14" y="75"/>
                    </a:cubicBezTo>
                    <a:cubicBezTo>
                      <a:pt x="14" y="75"/>
                      <a:pt x="15" y="75"/>
                      <a:pt x="16" y="75"/>
                    </a:cubicBezTo>
                    <a:cubicBezTo>
                      <a:pt x="17" y="75"/>
                      <a:pt x="19" y="74"/>
                      <a:pt x="20" y="72"/>
                    </a:cubicBezTo>
                    <a:cubicBezTo>
                      <a:pt x="20" y="72"/>
                      <a:pt x="20" y="71"/>
                      <a:pt x="20" y="71"/>
                    </a:cubicBezTo>
                    <a:cubicBezTo>
                      <a:pt x="31" y="70"/>
                      <a:pt x="42" y="70"/>
                      <a:pt x="52" y="70"/>
                    </a:cubicBezTo>
                    <a:cubicBezTo>
                      <a:pt x="52" y="70"/>
                      <a:pt x="53" y="71"/>
                      <a:pt x="53" y="71"/>
                    </a:cubicBezTo>
                    <a:cubicBezTo>
                      <a:pt x="38" y="78"/>
                      <a:pt x="24" y="85"/>
                      <a:pt x="10" y="92"/>
                    </a:cubicBezTo>
                    <a:cubicBezTo>
                      <a:pt x="9" y="91"/>
                      <a:pt x="8" y="90"/>
                      <a:pt x="6" y="90"/>
                    </a:cubicBezTo>
                    <a:cubicBezTo>
                      <a:pt x="2" y="90"/>
                      <a:pt x="0" y="92"/>
                      <a:pt x="0" y="95"/>
                    </a:cubicBezTo>
                    <a:cubicBezTo>
                      <a:pt x="0" y="99"/>
                      <a:pt x="2" y="101"/>
                      <a:pt x="6" y="101"/>
                    </a:cubicBezTo>
                    <a:cubicBezTo>
                      <a:pt x="9" y="101"/>
                      <a:pt x="11" y="99"/>
                      <a:pt x="11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25" y="87"/>
                      <a:pt x="39" y="81"/>
                      <a:pt x="54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48" y="80"/>
                      <a:pt x="42" y="86"/>
                      <a:pt x="37" y="93"/>
                    </a:cubicBezTo>
                    <a:cubicBezTo>
                      <a:pt x="36" y="93"/>
                      <a:pt x="35" y="93"/>
                      <a:pt x="35" y="93"/>
                    </a:cubicBezTo>
                    <a:cubicBezTo>
                      <a:pt x="33" y="93"/>
                      <a:pt x="32" y="94"/>
                      <a:pt x="31" y="95"/>
                    </a:cubicBezTo>
                    <a:cubicBezTo>
                      <a:pt x="30" y="97"/>
                      <a:pt x="31" y="100"/>
                      <a:pt x="33" y="101"/>
                    </a:cubicBezTo>
                    <a:cubicBezTo>
                      <a:pt x="34" y="101"/>
                      <a:pt x="34" y="101"/>
                      <a:pt x="35" y="101"/>
                    </a:cubicBezTo>
                    <a:cubicBezTo>
                      <a:pt x="37" y="101"/>
                      <a:pt x="38" y="100"/>
                      <a:pt x="39" y="99"/>
                    </a:cubicBezTo>
                    <a:cubicBezTo>
                      <a:pt x="40" y="97"/>
                      <a:pt x="40" y="96"/>
                      <a:pt x="39" y="94"/>
                    </a:cubicBezTo>
                    <a:cubicBezTo>
                      <a:pt x="44" y="88"/>
                      <a:pt x="49" y="81"/>
                      <a:pt x="56" y="75"/>
                    </a:cubicBezTo>
                    <a:cubicBezTo>
                      <a:pt x="56" y="76"/>
                      <a:pt x="56" y="76"/>
                      <a:pt x="57" y="76"/>
                    </a:cubicBezTo>
                    <a:cubicBezTo>
                      <a:pt x="52" y="90"/>
                      <a:pt x="48" y="103"/>
                      <a:pt x="46" y="117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2" y="117"/>
                      <a:pt x="39" y="120"/>
                      <a:pt x="39" y="123"/>
                    </a:cubicBezTo>
                    <a:cubicBezTo>
                      <a:pt x="39" y="127"/>
                      <a:pt x="42" y="130"/>
                      <a:pt x="46" y="130"/>
                    </a:cubicBezTo>
                    <a:cubicBezTo>
                      <a:pt x="49" y="130"/>
                      <a:pt x="52" y="127"/>
                      <a:pt x="52" y="123"/>
                    </a:cubicBezTo>
                    <a:cubicBezTo>
                      <a:pt x="52" y="121"/>
                      <a:pt x="51" y="119"/>
                      <a:pt x="48" y="118"/>
                    </a:cubicBezTo>
                    <a:cubicBezTo>
                      <a:pt x="51" y="104"/>
                      <a:pt x="54" y="90"/>
                      <a:pt x="59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1" y="87"/>
                      <a:pt x="63" y="97"/>
                      <a:pt x="66" y="105"/>
                    </a:cubicBezTo>
                    <a:cubicBezTo>
                      <a:pt x="65" y="106"/>
                      <a:pt x="64" y="106"/>
                      <a:pt x="64" y="107"/>
                    </a:cubicBezTo>
                    <a:cubicBezTo>
                      <a:pt x="63" y="109"/>
                      <a:pt x="64" y="112"/>
                      <a:pt x="66" y="113"/>
                    </a:cubicBezTo>
                    <a:cubicBezTo>
                      <a:pt x="67" y="113"/>
                      <a:pt x="67" y="113"/>
                      <a:pt x="68" y="113"/>
                    </a:cubicBezTo>
                    <a:cubicBezTo>
                      <a:pt x="69" y="113"/>
                      <a:pt x="71" y="112"/>
                      <a:pt x="72" y="111"/>
                    </a:cubicBezTo>
                    <a:cubicBezTo>
                      <a:pt x="73" y="108"/>
                      <a:pt x="72" y="106"/>
                      <a:pt x="70" y="105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66" y="97"/>
                      <a:pt x="64" y="87"/>
                      <a:pt x="63" y="78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71" y="92"/>
                      <a:pt x="80" y="105"/>
                      <a:pt x="90" y="117"/>
                    </a:cubicBezTo>
                    <a:cubicBezTo>
                      <a:pt x="89" y="118"/>
                      <a:pt x="88" y="120"/>
                      <a:pt x="88" y="122"/>
                    </a:cubicBezTo>
                    <a:cubicBezTo>
                      <a:pt x="88" y="125"/>
                      <a:pt x="91" y="128"/>
                      <a:pt x="94" y="128"/>
                    </a:cubicBezTo>
                    <a:cubicBezTo>
                      <a:pt x="98" y="128"/>
                      <a:pt x="100" y="125"/>
                      <a:pt x="100" y="122"/>
                    </a:cubicBezTo>
                    <a:cubicBezTo>
                      <a:pt x="100" y="118"/>
                      <a:pt x="98" y="115"/>
                      <a:pt x="94" y="115"/>
                    </a:cubicBezTo>
                    <a:cubicBezTo>
                      <a:pt x="94" y="115"/>
                      <a:pt x="93" y="115"/>
                      <a:pt x="92" y="116"/>
                    </a:cubicBezTo>
                    <a:cubicBezTo>
                      <a:pt x="83" y="104"/>
                      <a:pt x="73" y="91"/>
                      <a:pt x="65" y="77"/>
                    </a:cubicBezTo>
                    <a:cubicBezTo>
                      <a:pt x="66" y="77"/>
                      <a:pt x="67" y="76"/>
                      <a:pt x="67" y="76"/>
                    </a:cubicBezTo>
                    <a:cubicBezTo>
                      <a:pt x="75" y="82"/>
                      <a:pt x="84" y="88"/>
                      <a:pt x="92" y="92"/>
                    </a:cubicBezTo>
                    <a:cubicBezTo>
                      <a:pt x="92" y="94"/>
                      <a:pt x="92" y="96"/>
                      <a:pt x="94" y="96"/>
                    </a:cubicBezTo>
                    <a:cubicBezTo>
                      <a:pt x="95" y="97"/>
                      <a:pt x="95" y="97"/>
                      <a:pt x="96" y="97"/>
                    </a:cubicBezTo>
                    <a:cubicBezTo>
                      <a:pt x="97" y="97"/>
                      <a:pt x="99" y="96"/>
                      <a:pt x="100" y="95"/>
                    </a:cubicBezTo>
                    <a:cubicBezTo>
                      <a:pt x="101" y="93"/>
                      <a:pt x="100" y="91"/>
                      <a:pt x="98" y="90"/>
                    </a:cubicBezTo>
                    <a:cubicBezTo>
                      <a:pt x="97" y="90"/>
                      <a:pt x="97" y="89"/>
                      <a:pt x="96" y="89"/>
                    </a:cubicBezTo>
                    <a:cubicBezTo>
                      <a:pt x="95" y="89"/>
                      <a:pt x="94" y="90"/>
                      <a:pt x="93" y="90"/>
                    </a:cubicBezTo>
                    <a:cubicBezTo>
                      <a:pt x="85" y="86"/>
                      <a:pt x="77" y="81"/>
                      <a:pt x="69" y="74"/>
                    </a:cubicBezTo>
                    <a:cubicBezTo>
                      <a:pt x="70" y="74"/>
                      <a:pt x="70" y="73"/>
                      <a:pt x="70" y="73"/>
                    </a:cubicBezTo>
                    <a:cubicBezTo>
                      <a:pt x="85" y="78"/>
                      <a:pt x="100" y="81"/>
                      <a:pt x="114" y="82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4" y="86"/>
                      <a:pt x="116" y="88"/>
                      <a:pt x="119" y="88"/>
                    </a:cubicBezTo>
                    <a:cubicBezTo>
                      <a:pt x="122" y="88"/>
                      <a:pt x="125" y="86"/>
                      <a:pt x="125" y="83"/>
                    </a:cubicBezTo>
                    <a:cubicBezTo>
                      <a:pt x="125" y="80"/>
                      <a:pt x="122" y="77"/>
                      <a:pt x="119" y="77"/>
                    </a:cubicBezTo>
                    <a:cubicBezTo>
                      <a:pt x="117" y="77"/>
                      <a:pt x="115" y="79"/>
                      <a:pt x="114" y="81"/>
                    </a:cubicBezTo>
                    <a:cubicBezTo>
                      <a:pt x="100" y="80"/>
                      <a:pt x="85" y="77"/>
                      <a:pt x="71" y="71"/>
                    </a:cubicBezTo>
                    <a:cubicBezTo>
                      <a:pt x="71" y="71"/>
                      <a:pt x="71" y="70"/>
                      <a:pt x="71" y="70"/>
                    </a:cubicBezTo>
                    <a:cubicBezTo>
                      <a:pt x="81" y="69"/>
                      <a:pt x="91" y="68"/>
                      <a:pt x="101" y="65"/>
                    </a:cubicBezTo>
                    <a:cubicBezTo>
                      <a:pt x="101" y="66"/>
                      <a:pt x="102" y="66"/>
                      <a:pt x="103" y="67"/>
                    </a:cubicBezTo>
                    <a:cubicBezTo>
                      <a:pt x="103" y="67"/>
                      <a:pt x="104" y="67"/>
                      <a:pt x="104" y="67"/>
                    </a:cubicBezTo>
                    <a:cubicBezTo>
                      <a:pt x="106" y="67"/>
                      <a:pt x="107" y="66"/>
                      <a:pt x="108" y="65"/>
                    </a:cubicBezTo>
                    <a:cubicBezTo>
                      <a:pt x="109" y="63"/>
                      <a:pt x="108" y="60"/>
                      <a:pt x="106" y="60"/>
                    </a:cubicBezTo>
                    <a:cubicBezTo>
                      <a:pt x="106" y="59"/>
                      <a:pt x="105" y="59"/>
                      <a:pt x="104" y="59"/>
                    </a:cubicBezTo>
                    <a:cubicBezTo>
                      <a:pt x="103" y="59"/>
                      <a:pt x="101" y="60"/>
                      <a:pt x="100" y="62"/>
                    </a:cubicBezTo>
                    <a:cubicBezTo>
                      <a:pt x="100" y="62"/>
                      <a:pt x="100" y="63"/>
                      <a:pt x="100" y="64"/>
                    </a:cubicBezTo>
                    <a:cubicBezTo>
                      <a:pt x="91" y="66"/>
                      <a:pt x="81" y="68"/>
                      <a:pt x="71" y="68"/>
                    </a:cubicBezTo>
                    <a:cubicBezTo>
                      <a:pt x="71" y="67"/>
                      <a:pt x="71" y="66"/>
                      <a:pt x="71" y="65"/>
                    </a:cubicBezTo>
                    <a:cubicBezTo>
                      <a:pt x="84" y="58"/>
                      <a:pt x="97" y="51"/>
                      <a:pt x="108" y="41"/>
                    </a:cubicBezTo>
                    <a:cubicBezTo>
                      <a:pt x="109" y="41"/>
                      <a:pt x="110" y="42"/>
                      <a:pt x="111" y="42"/>
                    </a:cubicBezTo>
                    <a:cubicBezTo>
                      <a:pt x="114" y="42"/>
                      <a:pt x="117" y="39"/>
                      <a:pt x="117" y="35"/>
                    </a:cubicBezTo>
                    <a:cubicBezTo>
                      <a:pt x="117" y="32"/>
                      <a:pt x="114" y="29"/>
                      <a:pt x="111" y="29"/>
                    </a:cubicBezTo>
                    <a:cubicBezTo>
                      <a:pt x="108" y="29"/>
                      <a:pt x="105" y="32"/>
                      <a:pt x="105" y="35"/>
                    </a:cubicBezTo>
                    <a:cubicBezTo>
                      <a:pt x="105" y="37"/>
                      <a:pt x="105" y="38"/>
                      <a:pt x="106" y="38"/>
                    </a:cubicBezTo>
                    <a:cubicBezTo>
                      <a:pt x="95" y="48"/>
                      <a:pt x="83" y="56"/>
                      <a:pt x="70" y="62"/>
                    </a:cubicBezTo>
                    <a:cubicBezTo>
                      <a:pt x="77" y="56"/>
                      <a:pt x="84" y="50"/>
                      <a:pt x="9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45"/>
                      <a:pt x="92" y="45"/>
                      <a:pt x="93" y="45"/>
                    </a:cubicBezTo>
                    <a:cubicBezTo>
                      <a:pt x="94" y="45"/>
                      <a:pt x="96" y="44"/>
                      <a:pt x="97" y="43"/>
                    </a:cubicBezTo>
                    <a:cubicBezTo>
                      <a:pt x="98" y="41"/>
                      <a:pt x="97" y="38"/>
                      <a:pt x="95" y="37"/>
                    </a:cubicBezTo>
                    <a:cubicBezTo>
                      <a:pt x="95" y="37"/>
                      <a:pt x="94" y="37"/>
                      <a:pt x="93" y="37"/>
                    </a:cubicBezTo>
                    <a:cubicBezTo>
                      <a:pt x="92" y="37"/>
                      <a:pt x="90" y="38"/>
                      <a:pt x="89" y="39"/>
                    </a:cubicBezTo>
                    <a:cubicBezTo>
                      <a:pt x="88" y="40"/>
                      <a:pt x="89" y="42"/>
                      <a:pt x="89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2" y="49"/>
                      <a:pt x="75" y="56"/>
                      <a:pt x="68" y="62"/>
                    </a:cubicBezTo>
                    <a:cubicBezTo>
                      <a:pt x="67" y="61"/>
                      <a:pt x="66" y="61"/>
                      <a:pt x="65" y="61"/>
                    </a:cubicBezTo>
                    <a:cubicBezTo>
                      <a:pt x="71" y="46"/>
                      <a:pt x="77" y="31"/>
                      <a:pt x="82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6"/>
                      <a:pt x="82" y="16"/>
                      <a:pt x="83" y="16"/>
                    </a:cubicBezTo>
                    <a:cubicBezTo>
                      <a:pt x="86" y="16"/>
                      <a:pt x="88" y="14"/>
                      <a:pt x="89" y="11"/>
                    </a:cubicBezTo>
                    <a:cubicBezTo>
                      <a:pt x="89" y="7"/>
                      <a:pt x="86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0" y="4"/>
                      <a:pt x="77" y="6"/>
                      <a:pt x="77" y="10"/>
                    </a:cubicBezTo>
                    <a:cubicBezTo>
                      <a:pt x="76" y="12"/>
                      <a:pt x="78" y="14"/>
                      <a:pt x="79" y="15"/>
                    </a:cubicBezTo>
                    <a:cubicBezTo>
                      <a:pt x="74" y="30"/>
                      <a:pt x="68" y="45"/>
                      <a:pt x="63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0" y="49"/>
                      <a:pt x="61" y="39"/>
                      <a:pt x="62" y="30"/>
                    </a:cubicBezTo>
                    <a:cubicBezTo>
                      <a:pt x="64" y="29"/>
                      <a:pt x="65" y="29"/>
                      <a:pt x="66" y="27"/>
                    </a:cubicBezTo>
                    <a:cubicBezTo>
                      <a:pt x="67" y="25"/>
                      <a:pt x="66" y="23"/>
                      <a:pt x="63" y="22"/>
                    </a:cubicBezTo>
                    <a:cubicBezTo>
                      <a:pt x="63" y="22"/>
                      <a:pt x="62" y="22"/>
                      <a:pt x="61" y="22"/>
                    </a:cubicBezTo>
                    <a:cubicBezTo>
                      <a:pt x="60" y="22"/>
                      <a:pt x="58" y="22"/>
                      <a:pt x="57" y="24"/>
                    </a:cubicBezTo>
                    <a:cubicBezTo>
                      <a:pt x="56" y="26"/>
                      <a:pt x="57" y="28"/>
                      <a:pt x="60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8" y="39"/>
                      <a:pt x="58" y="50"/>
                      <a:pt x="58" y="61"/>
                    </a:cubicBezTo>
                    <a:cubicBezTo>
                      <a:pt x="58" y="61"/>
                      <a:pt x="57" y="61"/>
                      <a:pt x="57" y="61"/>
                    </a:cubicBezTo>
                    <a:cubicBezTo>
                      <a:pt x="48" y="45"/>
                      <a:pt x="42" y="28"/>
                      <a:pt x="37" y="12"/>
                    </a:cubicBezTo>
                    <a:cubicBezTo>
                      <a:pt x="39" y="11"/>
                      <a:pt x="40" y="9"/>
                      <a:pt x="40" y="7"/>
                    </a:cubicBezTo>
                    <a:cubicBezTo>
                      <a:pt x="40" y="4"/>
                      <a:pt x="39" y="3"/>
                      <a:pt x="37" y="1"/>
                    </a:cubicBezTo>
                    <a:cubicBezTo>
                      <a:pt x="36" y="2"/>
                      <a:pt x="35" y="2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3" y="5"/>
                      <a:pt x="32" y="5"/>
                    </a:cubicBezTo>
                    <a:cubicBezTo>
                      <a:pt x="31" y="5"/>
                      <a:pt x="30" y="4"/>
                      <a:pt x="30" y="3"/>
                    </a:cubicBezTo>
                    <a:cubicBezTo>
                      <a:pt x="30" y="2"/>
                      <a:pt x="31" y="1"/>
                      <a:pt x="32" y="1"/>
                    </a:cubicBezTo>
                    <a:cubicBezTo>
                      <a:pt x="33" y="1"/>
                      <a:pt x="34" y="1"/>
                      <a:pt x="34" y="2"/>
                    </a:cubicBezTo>
                    <a:cubicBezTo>
                      <a:pt x="35" y="2"/>
                      <a:pt x="35" y="1"/>
                      <a:pt x="36" y="1"/>
                    </a:cubicBezTo>
                    <a:cubicBezTo>
                      <a:pt x="35" y="0"/>
                      <a:pt x="35" y="0"/>
                      <a:pt x="34" y="0"/>
                    </a:cubicBezTo>
                  </a:path>
                </a:pathLst>
              </a:custGeom>
              <a:solidFill>
                <a:srgbClr val="FFFFFF">
                  <a:alpha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2"/>
              <p:cNvSpPr>
                <a:spLocks/>
              </p:cNvSpPr>
              <p:nvPr userDrawn="1"/>
            </p:nvSpPr>
            <p:spPr bwMode="auto">
              <a:xfrm>
                <a:off x="4208463" y="4565650"/>
                <a:ext cx="22225" cy="12700"/>
              </a:xfrm>
              <a:custGeom>
                <a:avLst/>
                <a:gdLst>
                  <a:gd name="T0" fmla="*/ 6 w 7"/>
                  <a:gd name="T1" fmla="*/ 0 h 4"/>
                  <a:gd name="T2" fmla="*/ 4 w 7"/>
                  <a:gd name="T3" fmla="*/ 1 h 4"/>
                  <a:gd name="T4" fmla="*/ 2 w 7"/>
                  <a:gd name="T5" fmla="*/ 0 h 4"/>
                  <a:gd name="T6" fmla="*/ 0 w 7"/>
                  <a:gd name="T7" fmla="*/ 2 h 4"/>
                  <a:gd name="T8" fmla="*/ 2 w 7"/>
                  <a:gd name="T9" fmla="*/ 4 h 4"/>
                  <a:gd name="T10" fmla="*/ 4 w 7"/>
                  <a:gd name="T11" fmla="*/ 2 h 4"/>
                  <a:gd name="T12" fmla="*/ 4 w 7"/>
                  <a:gd name="T13" fmla="*/ 2 h 4"/>
                  <a:gd name="T14" fmla="*/ 7 w 7"/>
                  <a:gd name="T15" fmla="*/ 0 h 4"/>
                  <a:gd name="T16" fmla="*/ 6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5" y="0"/>
                      <a:pt x="5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3"/>
              <p:cNvSpPr>
                <a:spLocks/>
              </p:cNvSpPr>
              <p:nvPr userDrawn="1"/>
            </p:nvSpPr>
            <p:spPr bwMode="auto">
              <a:xfrm>
                <a:off x="4511675" y="6608763"/>
                <a:ext cx="144463" cy="146050"/>
              </a:xfrm>
              <a:custGeom>
                <a:avLst/>
                <a:gdLst>
                  <a:gd name="T0" fmla="*/ 13 w 45"/>
                  <a:gd name="T1" fmla="*/ 5 h 46"/>
                  <a:gd name="T2" fmla="*/ 14 w 45"/>
                  <a:gd name="T3" fmla="*/ 15 h 46"/>
                  <a:gd name="T4" fmla="*/ 13 w 45"/>
                  <a:gd name="T5" fmla="*/ 12 h 46"/>
                  <a:gd name="T6" fmla="*/ 13 w 45"/>
                  <a:gd name="T7" fmla="*/ 15 h 46"/>
                  <a:gd name="T8" fmla="*/ 20 w 45"/>
                  <a:gd name="T9" fmla="*/ 23 h 46"/>
                  <a:gd name="T10" fmla="*/ 3 w 45"/>
                  <a:gd name="T11" fmla="*/ 12 h 46"/>
                  <a:gd name="T12" fmla="*/ 5 w 45"/>
                  <a:gd name="T13" fmla="*/ 16 h 46"/>
                  <a:gd name="T14" fmla="*/ 8 w 45"/>
                  <a:gd name="T15" fmla="*/ 25 h 46"/>
                  <a:gd name="T16" fmla="*/ 5 w 45"/>
                  <a:gd name="T17" fmla="*/ 25 h 46"/>
                  <a:gd name="T18" fmla="*/ 8 w 45"/>
                  <a:gd name="T19" fmla="*/ 26 h 46"/>
                  <a:gd name="T20" fmla="*/ 19 w 45"/>
                  <a:gd name="T21" fmla="*/ 26 h 46"/>
                  <a:gd name="T22" fmla="*/ 0 w 45"/>
                  <a:gd name="T23" fmla="*/ 34 h 46"/>
                  <a:gd name="T24" fmla="*/ 5 w 45"/>
                  <a:gd name="T25" fmla="*/ 34 h 46"/>
                  <a:gd name="T26" fmla="*/ 14 w 45"/>
                  <a:gd name="T27" fmla="*/ 33 h 46"/>
                  <a:gd name="T28" fmla="*/ 12 w 45"/>
                  <a:gd name="T29" fmla="*/ 36 h 46"/>
                  <a:gd name="T30" fmla="*/ 14 w 45"/>
                  <a:gd name="T31" fmla="*/ 34 h 46"/>
                  <a:gd name="T32" fmla="*/ 17 w 45"/>
                  <a:gd name="T33" fmla="*/ 42 h 46"/>
                  <a:gd name="T34" fmla="*/ 17 w 45"/>
                  <a:gd name="T35" fmla="*/ 46 h 46"/>
                  <a:gd name="T36" fmla="*/ 22 w 45"/>
                  <a:gd name="T37" fmla="*/ 28 h 46"/>
                  <a:gd name="T38" fmla="*/ 23 w 45"/>
                  <a:gd name="T39" fmla="*/ 38 h 46"/>
                  <a:gd name="T40" fmla="*/ 26 w 45"/>
                  <a:gd name="T41" fmla="*/ 40 h 46"/>
                  <a:gd name="T42" fmla="*/ 23 w 45"/>
                  <a:gd name="T43" fmla="*/ 28 h 46"/>
                  <a:gd name="T44" fmla="*/ 32 w 45"/>
                  <a:gd name="T45" fmla="*/ 44 h 46"/>
                  <a:gd name="T46" fmla="*/ 34 w 45"/>
                  <a:gd name="T47" fmla="*/ 41 h 46"/>
                  <a:gd name="T48" fmla="*/ 25 w 45"/>
                  <a:gd name="T49" fmla="*/ 27 h 46"/>
                  <a:gd name="T50" fmla="*/ 35 w 45"/>
                  <a:gd name="T51" fmla="*/ 35 h 46"/>
                  <a:gd name="T52" fmla="*/ 35 w 45"/>
                  <a:gd name="T53" fmla="*/ 32 h 46"/>
                  <a:gd name="T54" fmla="*/ 26 w 45"/>
                  <a:gd name="T55" fmla="*/ 26 h 46"/>
                  <a:gd name="T56" fmla="*/ 43 w 45"/>
                  <a:gd name="T57" fmla="*/ 32 h 46"/>
                  <a:gd name="T58" fmla="*/ 41 w 45"/>
                  <a:gd name="T59" fmla="*/ 29 h 46"/>
                  <a:gd name="T60" fmla="*/ 36 w 45"/>
                  <a:gd name="T61" fmla="*/ 24 h 46"/>
                  <a:gd name="T62" fmla="*/ 39 w 45"/>
                  <a:gd name="T63" fmla="*/ 23 h 46"/>
                  <a:gd name="T64" fmla="*/ 36 w 45"/>
                  <a:gd name="T65" fmla="*/ 22 h 46"/>
                  <a:gd name="T66" fmla="*/ 26 w 45"/>
                  <a:gd name="T67" fmla="*/ 24 h 46"/>
                  <a:gd name="T68" fmla="*/ 42 w 45"/>
                  <a:gd name="T69" fmla="*/ 13 h 46"/>
                  <a:gd name="T70" fmla="*/ 38 w 45"/>
                  <a:gd name="T71" fmla="*/ 14 h 46"/>
                  <a:gd name="T72" fmla="*/ 33 w 45"/>
                  <a:gd name="T73" fmla="*/ 16 h 46"/>
                  <a:gd name="T74" fmla="*/ 34 w 45"/>
                  <a:gd name="T75" fmla="*/ 14 h 46"/>
                  <a:gd name="T76" fmla="*/ 32 w 45"/>
                  <a:gd name="T77" fmla="*/ 15 h 46"/>
                  <a:gd name="T78" fmla="*/ 24 w 45"/>
                  <a:gd name="T79" fmla="*/ 22 h 46"/>
                  <a:gd name="T80" fmla="*/ 30 w 45"/>
                  <a:gd name="T81" fmla="*/ 6 h 46"/>
                  <a:gd name="T82" fmla="*/ 30 w 45"/>
                  <a:gd name="T83" fmla="*/ 2 h 46"/>
                  <a:gd name="T84" fmla="*/ 23 w 45"/>
                  <a:gd name="T85" fmla="*/ 22 h 46"/>
                  <a:gd name="T86" fmla="*/ 23 w 45"/>
                  <a:gd name="T87" fmla="*/ 11 h 46"/>
                  <a:gd name="T88" fmla="*/ 22 w 45"/>
                  <a:gd name="T89" fmla="*/ 8 h 46"/>
                  <a:gd name="T90" fmla="*/ 22 w 45"/>
                  <a:gd name="T91" fmla="*/ 11 h 46"/>
                  <a:gd name="T92" fmla="*/ 14 w 45"/>
                  <a:gd name="T93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" h="46">
                    <a:moveTo>
                      <a:pt x="13" y="0"/>
                    </a:moveTo>
                    <a:cubicBezTo>
                      <a:pt x="11" y="0"/>
                      <a:pt x="10" y="1"/>
                      <a:pt x="10" y="3"/>
                    </a:cubicBezTo>
                    <a:cubicBezTo>
                      <a:pt x="10" y="4"/>
                      <a:pt x="11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10"/>
                      <a:pt x="16" y="16"/>
                      <a:pt x="19" y="21"/>
                    </a:cubicBezTo>
                    <a:cubicBezTo>
                      <a:pt x="17" y="19"/>
                      <a:pt x="15" y="17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3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1" y="14"/>
                      <a:pt x="11" y="15"/>
                      <a:pt x="12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8"/>
                      <a:pt x="17" y="20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4" y="21"/>
                      <a:pt x="10" y="18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3"/>
                      <a:pt x="4" y="12"/>
                      <a:pt x="3" y="12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1" y="16"/>
                      <a:pt x="2" y="17"/>
                      <a:pt x="3" y="17"/>
                    </a:cubicBezTo>
                    <a:cubicBezTo>
                      <a:pt x="4" y="17"/>
                      <a:pt x="4" y="16"/>
                      <a:pt x="5" y="16"/>
                    </a:cubicBezTo>
                    <a:cubicBezTo>
                      <a:pt x="9" y="19"/>
                      <a:pt x="14" y="21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5" y="25"/>
                      <a:pt x="12" y="25"/>
                      <a:pt x="8" y="25"/>
                    </a:cubicBezTo>
                    <a:cubicBezTo>
                      <a:pt x="8" y="25"/>
                      <a:pt x="7" y="24"/>
                      <a:pt x="7" y="24"/>
                    </a:cubicBezTo>
                    <a:cubicBezTo>
                      <a:pt x="7" y="24"/>
                      <a:pt x="6" y="24"/>
                      <a:pt x="6" y="24"/>
                    </a:cubicBezTo>
                    <a:cubicBezTo>
                      <a:pt x="6" y="24"/>
                      <a:pt x="5" y="24"/>
                      <a:pt x="5" y="25"/>
                    </a:cubicBezTo>
                    <a:cubicBezTo>
                      <a:pt x="4" y="26"/>
                      <a:pt x="5" y="26"/>
                      <a:pt x="5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7"/>
                      <a:pt x="7" y="27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2" y="25"/>
                      <a:pt x="15" y="25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4" y="28"/>
                      <a:pt x="9" y="30"/>
                      <a:pt x="4" y="33"/>
                    </a:cubicBezTo>
                    <a:cubicBezTo>
                      <a:pt x="4" y="33"/>
                      <a:pt x="3" y="32"/>
                      <a:pt x="3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1" y="36"/>
                      <a:pt x="3" y="36"/>
                    </a:cubicBezTo>
                    <a:cubicBezTo>
                      <a:pt x="4" y="36"/>
                      <a:pt x="5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1"/>
                      <a:pt x="15" y="29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9"/>
                      <a:pt x="15" y="31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4"/>
                      <a:pt x="12" y="34"/>
                    </a:cubicBezTo>
                    <a:cubicBezTo>
                      <a:pt x="11" y="35"/>
                      <a:pt x="12" y="36"/>
                      <a:pt x="12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6"/>
                      <a:pt x="14" y="36"/>
                      <a:pt x="15" y="35"/>
                    </a:cubicBezTo>
                    <a:cubicBezTo>
                      <a:pt x="15" y="35"/>
                      <a:pt x="15" y="34"/>
                      <a:pt x="14" y="34"/>
                    </a:cubicBezTo>
                    <a:cubicBezTo>
                      <a:pt x="16" y="31"/>
                      <a:pt x="18" y="29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9" y="32"/>
                      <a:pt x="18" y="37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2"/>
                      <a:pt x="15" y="43"/>
                      <a:pt x="15" y="44"/>
                    </a:cubicBezTo>
                    <a:cubicBezTo>
                      <a:pt x="15" y="45"/>
                      <a:pt x="16" y="46"/>
                      <a:pt x="17" y="46"/>
                    </a:cubicBezTo>
                    <a:cubicBezTo>
                      <a:pt x="18" y="46"/>
                      <a:pt x="19" y="45"/>
                      <a:pt x="19" y="44"/>
                    </a:cubicBezTo>
                    <a:cubicBezTo>
                      <a:pt x="19" y="43"/>
                      <a:pt x="19" y="43"/>
                      <a:pt x="18" y="42"/>
                    </a:cubicBezTo>
                    <a:cubicBezTo>
                      <a:pt x="19" y="37"/>
                      <a:pt x="20" y="32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31"/>
                      <a:pt x="23" y="35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0"/>
                      <a:pt x="24" y="40"/>
                    </a:cubicBezTo>
                    <a:cubicBezTo>
                      <a:pt x="24" y="40"/>
                      <a:pt x="24" y="41"/>
                      <a:pt x="25" y="41"/>
                    </a:cubicBezTo>
                    <a:cubicBezTo>
                      <a:pt x="25" y="41"/>
                      <a:pt x="26" y="40"/>
                      <a:pt x="26" y="40"/>
                    </a:cubicBezTo>
                    <a:cubicBezTo>
                      <a:pt x="27" y="39"/>
                      <a:pt x="26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35"/>
                      <a:pt x="23" y="31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33"/>
                      <a:pt x="29" y="38"/>
                      <a:pt x="33" y="42"/>
                    </a:cubicBezTo>
                    <a:cubicBezTo>
                      <a:pt x="32" y="42"/>
                      <a:pt x="32" y="43"/>
                      <a:pt x="32" y="44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5" y="46"/>
                      <a:pt x="36" y="45"/>
                      <a:pt x="36" y="44"/>
                    </a:cubicBezTo>
                    <a:cubicBezTo>
                      <a:pt x="36" y="42"/>
                      <a:pt x="35" y="41"/>
                      <a:pt x="34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0" y="37"/>
                      <a:pt x="27" y="33"/>
                      <a:pt x="24" y="28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7" y="30"/>
                      <a:pt x="30" y="32"/>
                      <a:pt x="33" y="33"/>
                    </a:cubicBezTo>
                    <a:cubicBezTo>
                      <a:pt x="33" y="34"/>
                      <a:pt x="34" y="34"/>
                      <a:pt x="34" y="35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5"/>
                      <a:pt x="36" y="34"/>
                      <a:pt x="36" y="34"/>
                    </a:cubicBezTo>
                    <a:cubicBezTo>
                      <a:pt x="36" y="33"/>
                      <a:pt x="36" y="33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1" y="31"/>
                      <a:pt x="28" y="29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31" y="28"/>
                      <a:pt x="36" y="29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1"/>
                      <a:pt x="42" y="32"/>
                      <a:pt x="43" y="32"/>
                    </a:cubicBezTo>
                    <a:cubicBezTo>
                      <a:pt x="44" y="32"/>
                      <a:pt x="45" y="31"/>
                      <a:pt x="45" y="30"/>
                    </a:cubicBezTo>
                    <a:cubicBezTo>
                      <a:pt x="45" y="29"/>
                      <a:pt x="44" y="28"/>
                      <a:pt x="43" y="28"/>
                    </a:cubicBezTo>
                    <a:cubicBezTo>
                      <a:pt x="42" y="28"/>
                      <a:pt x="42" y="28"/>
                      <a:pt x="41" y="29"/>
                    </a:cubicBezTo>
                    <a:cubicBezTo>
                      <a:pt x="36" y="29"/>
                      <a:pt x="31" y="28"/>
                      <a:pt x="26" y="26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0" y="25"/>
                      <a:pt x="33" y="24"/>
                      <a:pt x="36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8" y="24"/>
                    </a:cubicBezTo>
                    <a:cubicBezTo>
                      <a:pt x="38" y="24"/>
                      <a:pt x="39" y="24"/>
                      <a:pt x="39" y="23"/>
                    </a:cubicBezTo>
                    <a:cubicBezTo>
                      <a:pt x="39" y="23"/>
                      <a:pt x="39" y="22"/>
                      <a:pt x="38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1"/>
                      <a:pt x="37" y="22"/>
                      <a:pt x="36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3" y="24"/>
                      <a:pt x="29" y="24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31" y="21"/>
                      <a:pt x="35" y="18"/>
                      <a:pt x="39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5"/>
                      <a:pt x="42" y="14"/>
                      <a:pt x="42" y="13"/>
                    </a:cubicBezTo>
                    <a:cubicBezTo>
                      <a:pt x="42" y="12"/>
                      <a:pt x="41" y="11"/>
                      <a:pt x="40" y="11"/>
                    </a:cubicBezTo>
                    <a:cubicBezTo>
                      <a:pt x="39" y="11"/>
                      <a:pt x="38" y="12"/>
                      <a:pt x="38" y="13"/>
                    </a:cubicBezTo>
                    <a:cubicBezTo>
                      <a:pt x="38" y="13"/>
                      <a:pt x="38" y="14"/>
                      <a:pt x="38" y="14"/>
                    </a:cubicBezTo>
                    <a:cubicBezTo>
                      <a:pt x="35" y="17"/>
                      <a:pt x="30" y="20"/>
                      <a:pt x="26" y="23"/>
                    </a:cubicBezTo>
                    <a:cubicBezTo>
                      <a:pt x="28" y="20"/>
                      <a:pt x="31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4" y="16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5" y="15"/>
                      <a:pt x="35" y="14"/>
                      <a:pt x="34" y="14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3"/>
                      <a:pt x="33" y="14"/>
                      <a:pt x="32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0" y="18"/>
                      <a:pt x="27" y="20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17"/>
                      <a:pt x="28" y="11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6"/>
                      <a:pt x="32" y="5"/>
                      <a:pt x="32" y="4"/>
                    </a:cubicBezTo>
                    <a:cubicBezTo>
                      <a:pt x="32" y="3"/>
                      <a:pt x="31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8" y="4"/>
                    </a:cubicBezTo>
                    <a:cubicBezTo>
                      <a:pt x="28" y="4"/>
                      <a:pt x="28" y="5"/>
                      <a:pt x="29" y="6"/>
                    </a:cubicBezTo>
                    <a:cubicBezTo>
                      <a:pt x="27" y="11"/>
                      <a:pt x="25" y="16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18"/>
                      <a:pt x="22" y="14"/>
                      <a:pt x="23" y="11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9"/>
                      <a:pt x="24" y="8"/>
                      <a:pt x="23" y="8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2" y="8"/>
                      <a:pt x="21" y="8"/>
                      <a:pt x="21" y="9"/>
                    </a:cubicBezTo>
                    <a:cubicBezTo>
                      <a:pt x="21" y="9"/>
                      <a:pt x="21" y="10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4"/>
                      <a:pt x="21" y="18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8" y="16"/>
                      <a:pt x="15" y="10"/>
                      <a:pt x="14" y="5"/>
                    </a:cubicBezTo>
                    <a:cubicBezTo>
                      <a:pt x="14" y="4"/>
                      <a:pt x="15" y="3"/>
                      <a:pt x="15" y="3"/>
                    </a:cubicBezTo>
                    <a:cubicBezTo>
                      <a:pt x="15" y="1"/>
                      <a:pt x="14" y="0"/>
                      <a:pt x="13" y="0"/>
                    </a:cubicBezTo>
                  </a:path>
                </a:pathLst>
              </a:custGeom>
              <a:solidFill>
                <a:srgbClr val="FFFFFF">
                  <a:alpha val="67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4"/>
              <p:cNvSpPr>
                <a:spLocks/>
              </p:cNvSpPr>
              <p:nvPr userDrawn="1"/>
            </p:nvSpPr>
            <p:spPr bwMode="auto">
              <a:xfrm>
                <a:off x="920750" y="4584700"/>
                <a:ext cx="192088" cy="195262"/>
              </a:xfrm>
              <a:custGeom>
                <a:avLst/>
                <a:gdLst>
                  <a:gd name="T0" fmla="*/ 17 w 60"/>
                  <a:gd name="T1" fmla="*/ 6 h 61"/>
                  <a:gd name="T2" fmla="*/ 18 w 60"/>
                  <a:gd name="T3" fmla="*/ 19 h 61"/>
                  <a:gd name="T4" fmla="*/ 17 w 60"/>
                  <a:gd name="T5" fmla="*/ 15 h 61"/>
                  <a:gd name="T6" fmla="*/ 17 w 60"/>
                  <a:gd name="T7" fmla="*/ 19 h 61"/>
                  <a:gd name="T8" fmla="*/ 26 w 60"/>
                  <a:gd name="T9" fmla="*/ 30 h 61"/>
                  <a:gd name="T10" fmla="*/ 4 w 60"/>
                  <a:gd name="T11" fmla="*/ 15 h 61"/>
                  <a:gd name="T12" fmla="*/ 6 w 60"/>
                  <a:gd name="T13" fmla="*/ 20 h 61"/>
                  <a:gd name="T14" fmla="*/ 10 w 60"/>
                  <a:gd name="T15" fmla="*/ 33 h 61"/>
                  <a:gd name="T16" fmla="*/ 6 w 60"/>
                  <a:gd name="T17" fmla="*/ 32 h 61"/>
                  <a:gd name="T18" fmla="*/ 10 w 60"/>
                  <a:gd name="T19" fmla="*/ 34 h 61"/>
                  <a:gd name="T20" fmla="*/ 26 w 60"/>
                  <a:gd name="T21" fmla="*/ 34 h 61"/>
                  <a:gd name="T22" fmla="*/ 0 w 60"/>
                  <a:gd name="T23" fmla="*/ 45 h 61"/>
                  <a:gd name="T24" fmla="*/ 6 w 60"/>
                  <a:gd name="T25" fmla="*/ 45 h 61"/>
                  <a:gd name="T26" fmla="*/ 18 w 60"/>
                  <a:gd name="T27" fmla="*/ 44 h 61"/>
                  <a:gd name="T28" fmla="*/ 16 w 60"/>
                  <a:gd name="T29" fmla="*/ 48 h 61"/>
                  <a:gd name="T30" fmla="*/ 19 w 60"/>
                  <a:gd name="T31" fmla="*/ 45 h 61"/>
                  <a:gd name="T32" fmla="*/ 22 w 60"/>
                  <a:gd name="T33" fmla="*/ 55 h 61"/>
                  <a:gd name="T34" fmla="*/ 22 w 60"/>
                  <a:gd name="T35" fmla="*/ 61 h 61"/>
                  <a:gd name="T36" fmla="*/ 29 w 60"/>
                  <a:gd name="T37" fmla="*/ 36 h 61"/>
                  <a:gd name="T38" fmla="*/ 31 w 60"/>
                  <a:gd name="T39" fmla="*/ 51 h 61"/>
                  <a:gd name="T40" fmla="*/ 35 w 60"/>
                  <a:gd name="T41" fmla="*/ 52 h 61"/>
                  <a:gd name="T42" fmla="*/ 30 w 60"/>
                  <a:gd name="T43" fmla="*/ 37 h 61"/>
                  <a:gd name="T44" fmla="*/ 43 w 60"/>
                  <a:gd name="T45" fmla="*/ 58 h 61"/>
                  <a:gd name="T46" fmla="*/ 45 w 60"/>
                  <a:gd name="T47" fmla="*/ 55 h 61"/>
                  <a:gd name="T48" fmla="*/ 33 w 60"/>
                  <a:gd name="T49" fmla="*/ 36 h 61"/>
                  <a:gd name="T50" fmla="*/ 46 w 60"/>
                  <a:gd name="T51" fmla="*/ 46 h 61"/>
                  <a:gd name="T52" fmla="*/ 46 w 60"/>
                  <a:gd name="T53" fmla="*/ 42 h 61"/>
                  <a:gd name="T54" fmla="*/ 34 w 60"/>
                  <a:gd name="T55" fmla="*/ 34 h 61"/>
                  <a:gd name="T56" fmla="*/ 57 w 60"/>
                  <a:gd name="T57" fmla="*/ 42 h 61"/>
                  <a:gd name="T58" fmla="*/ 55 w 60"/>
                  <a:gd name="T59" fmla="*/ 38 h 61"/>
                  <a:gd name="T60" fmla="*/ 49 w 60"/>
                  <a:gd name="T61" fmla="*/ 31 h 61"/>
                  <a:gd name="T62" fmla="*/ 52 w 60"/>
                  <a:gd name="T63" fmla="*/ 30 h 61"/>
                  <a:gd name="T64" fmla="*/ 48 w 60"/>
                  <a:gd name="T65" fmla="*/ 29 h 61"/>
                  <a:gd name="T66" fmla="*/ 34 w 60"/>
                  <a:gd name="T67" fmla="*/ 31 h 61"/>
                  <a:gd name="T68" fmla="*/ 56 w 60"/>
                  <a:gd name="T69" fmla="*/ 16 h 61"/>
                  <a:gd name="T70" fmla="*/ 51 w 60"/>
                  <a:gd name="T71" fmla="*/ 18 h 61"/>
                  <a:gd name="T72" fmla="*/ 44 w 60"/>
                  <a:gd name="T73" fmla="*/ 21 h 61"/>
                  <a:gd name="T74" fmla="*/ 46 w 60"/>
                  <a:gd name="T75" fmla="*/ 17 h 61"/>
                  <a:gd name="T76" fmla="*/ 43 w 60"/>
                  <a:gd name="T77" fmla="*/ 20 h 61"/>
                  <a:gd name="T78" fmla="*/ 32 w 60"/>
                  <a:gd name="T79" fmla="*/ 28 h 61"/>
                  <a:gd name="T80" fmla="*/ 40 w 60"/>
                  <a:gd name="T81" fmla="*/ 7 h 61"/>
                  <a:gd name="T82" fmla="*/ 40 w 60"/>
                  <a:gd name="T83" fmla="*/ 1 h 61"/>
                  <a:gd name="T84" fmla="*/ 30 w 60"/>
                  <a:gd name="T85" fmla="*/ 28 h 61"/>
                  <a:gd name="T86" fmla="*/ 30 w 60"/>
                  <a:gd name="T87" fmla="*/ 14 h 61"/>
                  <a:gd name="T88" fmla="*/ 30 w 60"/>
                  <a:gd name="T89" fmla="*/ 10 h 61"/>
                  <a:gd name="T90" fmla="*/ 29 w 60"/>
                  <a:gd name="T91" fmla="*/ 14 h 61"/>
                  <a:gd name="T92" fmla="*/ 18 w 60"/>
                  <a:gd name="T9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61">
                    <a:moveTo>
                      <a:pt x="17" y="0"/>
                    </a:moveTo>
                    <a:cubicBezTo>
                      <a:pt x="15" y="0"/>
                      <a:pt x="13" y="1"/>
                      <a:pt x="13" y="3"/>
                    </a:cubicBezTo>
                    <a:cubicBezTo>
                      <a:pt x="13" y="4"/>
                      <a:pt x="15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9" y="13"/>
                      <a:pt x="22" y="20"/>
                      <a:pt x="25" y="27"/>
                    </a:cubicBezTo>
                    <a:cubicBezTo>
                      <a:pt x="23" y="24"/>
                      <a:pt x="20" y="22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7"/>
                      <a:pt x="19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5" y="16"/>
                      <a:pt x="15" y="17"/>
                    </a:cubicBezTo>
                    <a:cubicBezTo>
                      <a:pt x="14" y="18"/>
                      <a:pt x="15" y="19"/>
                      <a:pt x="16" y="19"/>
                    </a:cubicBezTo>
                    <a:cubicBezTo>
                      <a:pt x="16" y="19"/>
                      <a:pt x="16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0" y="23"/>
                      <a:pt x="23" y="27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9" y="27"/>
                      <a:pt x="12" y="23"/>
                      <a:pt x="7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6"/>
                      <a:pt x="6" y="15"/>
                      <a:pt x="4" y="15"/>
                    </a:cubicBezTo>
                    <a:cubicBezTo>
                      <a:pt x="2" y="15"/>
                      <a:pt x="1" y="16"/>
                      <a:pt x="1" y="18"/>
                    </a:cubicBezTo>
                    <a:cubicBezTo>
                      <a:pt x="1" y="20"/>
                      <a:pt x="2" y="21"/>
                      <a:pt x="4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12" y="24"/>
                      <a:pt x="19" y="28"/>
                      <a:pt x="26" y="31"/>
                    </a:cubicBezTo>
                    <a:cubicBezTo>
                      <a:pt x="25" y="31"/>
                      <a:pt x="25" y="32"/>
                      <a:pt x="25" y="32"/>
                    </a:cubicBezTo>
                    <a:cubicBezTo>
                      <a:pt x="20" y="32"/>
                      <a:pt x="15" y="32"/>
                      <a:pt x="10" y="33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9" y="31"/>
                      <a:pt x="8" y="31"/>
                      <a:pt x="8" y="31"/>
                    </a:cubicBezTo>
                    <a:cubicBezTo>
                      <a:pt x="7" y="31"/>
                      <a:pt x="6" y="32"/>
                      <a:pt x="6" y="32"/>
                    </a:cubicBezTo>
                    <a:cubicBezTo>
                      <a:pt x="5" y="33"/>
                      <a:pt x="6" y="35"/>
                      <a:pt x="7" y="35"/>
                    </a:cubicBezTo>
                    <a:cubicBezTo>
                      <a:pt x="7" y="35"/>
                      <a:pt x="8" y="35"/>
                      <a:pt x="8" y="35"/>
                    </a:cubicBezTo>
                    <a:cubicBezTo>
                      <a:pt x="9" y="35"/>
                      <a:pt x="10" y="35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5" y="33"/>
                      <a:pt x="20" y="33"/>
                      <a:pt x="25" y="33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9" y="37"/>
                      <a:pt x="12" y="40"/>
                      <a:pt x="5" y="43"/>
                    </a:cubicBezTo>
                    <a:cubicBezTo>
                      <a:pt x="5" y="43"/>
                      <a:pt x="4" y="42"/>
                      <a:pt x="3" y="42"/>
                    </a:cubicBezTo>
                    <a:cubicBezTo>
                      <a:pt x="2" y="42"/>
                      <a:pt x="0" y="44"/>
                      <a:pt x="0" y="45"/>
                    </a:cubicBezTo>
                    <a:cubicBezTo>
                      <a:pt x="0" y="47"/>
                      <a:pt x="2" y="48"/>
                      <a:pt x="3" y="48"/>
                    </a:cubicBezTo>
                    <a:cubicBezTo>
                      <a:pt x="5" y="48"/>
                      <a:pt x="6" y="47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2" y="41"/>
                      <a:pt x="19" y="38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3" y="38"/>
                      <a:pt x="20" y="41"/>
                      <a:pt x="18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6" y="44"/>
                      <a:pt x="15" y="44"/>
                      <a:pt x="15" y="45"/>
                    </a:cubicBezTo>
                    <a:cubicBezTo>
                      <a:pt x="15" y="46"/>
                      <a:pt x="15" y="47"/>
                      <a:pt x="16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8" y="48"/>
                      <a:pt x="19" y="47"/>
                      <a:pt x="19" y="47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21" y="41"/>
                      <a:pt x="24" y="38"/>
                      <a:pt x="27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5" y="42"/>
                      <a:pt x="23" y="49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1" y="55"/>
                      <a:pt x="19" y="57"/>
                      <a:pt x="19" y="58"/>
                    </a:cubicBezTo>
                    <a:cubicBezTo>
                      <a:pt x="19" y="60"/>
                      <a:pt x="21" y="61"/>
                      <a:pt x="22" y="61"/>
                    </a:cubicBezTo>
                    <a:cubicBezTo>
                      <a:pt x="24" y="61"/>
                      <a:pt x="25" y="60"/>
                      <a:pt x="25" y="58"/>
                    </a:cubicBezTo>
                    <a:cubicBezTo>
                      <a:pt x="25" y="57"/>
                      <a:pt x="25" y="56"/>
                      <a:pt x="23" y="56"/>
                    </a:cubicBezTo>
                    <a:cubicBezTo>
                      <a:pt x="25" y="49"/>
                      <a:pt x="26" y="43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30" y="41"/>
                      <a:pt x="31" y="46"/>
                      <a:pt x="32" y="50"/>
                    </a:cubicBezTo>
                    <a:cubicBezTo>
                      <a:pt x="32" y="50"/>
                      <a:pt x="31" y="50"/>
                      <a:pt x="31" y="51"/>
                    </a:cubicBezTo>
                    <a:cubicBezTo>
                      <a:pt x="30" y="52"/>
                      <a:pt x="31" y="53"/>
                      <a:pt x="32" y="53"/>
                    </a:cubicBezTo>
                    <a:cubicBezTo>
                      <a:pt x="32" y="53"/>
                      <a:pt x="32" y="53"/>
                      <a:pt x="33" y="53"/>
                    </a:cubicBezTo>
                    <a:cubicBezTo>
                      <a:pt x="34" y="53"/>
                      <a:pt x="34" y="53"/>
                      <a:pt x="35" y="52"/>
                    </a:cubicBezTo>
                    <a:cubicBezTo>
                      <a:pt x="35" y="51"/>
                      <a:pt x="35" y="50"/>
                      <a:pt x="34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2" y="46"/>
                      <a:pt x="31" y="41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4" y="43"/>
                      <a:pt x="39" y="50"/>
                      <a:pt x="43" y="55"/>
                    </a:cubicBezTo>
                    <a:cubicBezTo>
                      <a:pt x="43" y="56"/>
                      <a:pt x="43" y="57"/>
                      <a:pt x="43" y="58"/>
                    </a:cubicBezTo>
                    <a:cubicBezTo>
                      <a:pt x="43" y="59"/>
                      <a:pt x="44" y="61"/>
                      <a:pt x="45" y="61"/>
                    </a:cubicBezTo>
                    <a:cubicBezTo>
                      <a:pt x="47" y="61"/>
                      <a:pt x="48" y="59"/>
                      <a:pt x="48" y="58"/>
                    </a:cubicBezTo>
                    <a:cubicBezTo>
                      <a:pt x="48" y="56"/>
                      <a:pt x="47" y="55"/>
                      <a:pt x="45" y="55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0" y="49"/>
                      <a:pt x="35" y="43"/>
                      <a:pt x="32" y="36"/>
                    </a:cubicBezTo>
                    <a:cubicBezTo>
                      <a:pt x="32" y="36"/>
                      <a:pt x="32" y="36"/>
                      <a:pt x="33" y="36"/>
                    </a:cubicBezTo>
                    <a:cubicBezTo>
                      <a:pt x="36" y="39"/>
                      <a:pt x="40" y="42"/>
                      <a:pt x="45" y="43"/>
                    </a:cubicBezTo>
                    <a:cubicBezTo>
                      <a:pt x="44" y="44"/>
                      <a:pt x="45" y="45"/>
                      <a:pt x="45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7" y="46"/>
                      <a:pt x="48" y="45"/>
                      <a:pt x="48" y="45"/>
                    </a:cubicBezTo>
                    <a:cubicBezTo>
                      <a:pt x="48" y="44"/>
                      <a:pt x="48" y="43"/>
                      <a:pt x="47" y="42"/>
                    </a:cubicBezTo>
                    <a:cubicBezTo>
                      <a:pt x="47" y="42"/>
                      <a:pt x="47" y="42"/>
                      <a:pt x="46" y="42"/>
                    </a:cubicBezTo>
                    <a:cubicBezTo>
                      <a:pt x="46" y="42"/>
                      <a:pt x="45" y="42"/>
                      <a:pt x="45" y="43"/>
                    </a:cubicBezTo>
                    <a:cubicBezTo>
                      <a:pt x="41" y="41"/>
                      <a:pt x="37" y="38"/>
                      <a:pt x="33" y="35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41" y="37"/>
                      <a:pt x="48" y="38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9" y="42"/>
                      <a:pt x="60" y="41"/>
                      <a:pt x="60" y="39"/>
                    </a:cubicBezTo>
                    <a:cubicBezTo>
                      <a:pt x="60" y="38"/>
                      <a:pt x="59" y="36"/>
                      <a:pt x="57" y="36"/>
                    </a:cubicBezTo>
                    <a:cubicBezTo>
                      <a:pt x="56" y="36"/>
                      <a:pt x="55" y="37"/>
                      <a:pt x="55" y="38"/>
                    </a:cubicBezTo>
                    <a:cubicBezTo>
                      <a:pt x="48" y="38"/>
                      <a:pt x="41" y="36"/>
                      <a:pt x="34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49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50" y="31"/>
                      <a:pt x="50" y="32"/>
                      <a:pt x="50" y="32"/>
                    </a:cubicBezTo>
                    <a:cubicBezTo>
                      <a:pt x="51" y="32"/>
                      <a:pt x="52" y="31"/>
                      <a:pt x="52" y="30"/>
                    </a:cubicBezTo>
                    <a:cubicBezTo>
                      <a:pt x="53" y="29"/>
                      <a:pt x="52" y="28"/>
                      <a:pt x="51" y="28"/>
                    </a:cubicBezTo>
                    <a:cubicBezTo>
                      <a:pt x="51" y="28"/>
                      <a:pt x="51" y="28"/>
                      <a:pt x="50" y="28"/>
                    </a:cubicBezTo>
                    <a:cubicBezTo>
                      <a:pt x="50" y="28"/>
                      <a:pt x="49" y="28"/>
                      <a:pt x="48" y="29"/>
                    </a:cubicBezTo>
                    <a:cubicBezTo>
                      <a:pt x="48" y="29"/>
                      <a:pt x="48" y="30"/>
                      <a:pt x="48" y="30"/>
                    </a:cubicBezTo>
                    <a:cubicBezTo>
                      <a:pt x="44" y="31"/>
                      <a:pt x="39" y="32"/>
                      <a:pt x="34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41" y="27"/>
                      <a:pt x="47" y="24"/>
                      <a:pt x="52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5" y="19"/>
                      <a:pt x="56" y="18"/>
                      <a:pt x="56" y="16"/>
                    </a:cubicBezTo>
                    <a:cubicBezTo>
                      <a:pt x="56" y="15"/>
                      <a:pt x="55" y="14"/>
                      <a:pt x="53" y="14"/>
                    </a:cubicBezTo>
                    <a:cubicBezTo>
                      <a:pt x="52" y="14"/>
                      <a:pt x="51" y="15"/>
                      <a:pt x="51" y="16"/>
                    </a:cubicBezTo>
                    <a:cubicBezTo>
                      <a:pt x="51" y="17"/>
                      <a:pt x="51" y="17"/>
                      <a:pt x="51" y="18"/>
                    </a:cubicBezTo>
                    <a:cubicBezTo>
                      <a:pt x="46" y="22"/>
                      <a:pt x="40" y="26"/>
                      <a:pt x="34" y="29"/>
                    </a:cubicBezTo>
                    <a:cubicBezTo>
                      <a:pt x="37" y="26"/>
                      <a:pt x="41" y="24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1"/>
                      <a:pt x="44" y="21"/>
                      <a:pt x="45" y="21"/>
                    </a:cubicBezTo>
                    <a:cubicBezTo>
                      <a:pt x="46" y="21"/>
                      <a:pt x="46" y="20"/>
                      <a:pt x="47" y="20"/>
                    </a:cubicBezTo>
                    <a:cubicBezTo>
                      <a:pt x="47" y="19"/>
                      <a:pt x="47" y="18"/>
                      <a:pt x="46" y="17"/>
                    </a:cubicBezTo>
                    <a:cubicBezTo>
                      <a:pt x="46" y="17"/>
                      <a:pt x="45" y="17"/>
                      <a:pt x="45" y="17"/>
                    </a:cubicBezTo>
                    <a:cubicBezTo>
                      <a:pt x="44" y="17"/>
                      <a:pt x="43" y="17"/>
                      <a:pt x="43" y="18"/>
                    </a:cubicBezTo>
                    <a:cubicBezTo>
                      <a:pt x="43" y="19"/>
                      <a:pt x="43" y="19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0" y="23"/>
                      <a:pt x="36" y="26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4" y="21"/>
                      <a:pt x="37" y="14"/>
                      <a:pt x="39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3" y="6"/>
                      <a:pt x="43" y="5"/>
                    </a:cubicBezTo>
                    <a:cubicBezTo>
                      <a:pt x="43" y="3"/>
                      <a:pt x="42" y="2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1"/>
                      <a:pt x="37" y="3"/>
                      <a:pt x="37" y="4"/>
                    </a:cubicBezTo>
                    <a:cubicBezTo>
                      <a:pt x="37" y="5"/>
                      <a:pt x="37" y="6"/>
                      <a:pt x="38" y="7"/>
                    </a:cubicBezTo>
                    <a:cubicBezTo>
                      <a:pt x="36" y="14"/>
                      <a:pt x="33" y="21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3"/>
                      <a:pt x="30" y="18"/>
                      <a:pt x="30" y="14"/>
                    </a:cubicBezTo>
                    <a:cubicBezTo>
                      <a:pt x="31" y="14"/>
                      <a:pt x="31" y="13"/>
                      <a:pt x="32" y="13"/>
                    </a:cubicBezTo>
                    <a:cubicBezTo>
                      <a:pt x="32" y="12"/>
                      <a:pt x="32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10"/>
                      <a:pt x="28" y="10"/>
                      <a:pt x="28" y="11"/>
                    </a:cubicBezTo>
                    <a:cubicBezTo>
                      <a:pt x="27" y="12"/>
                      <a:pt x="28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8"/>
                      <a:pt x="28" y="23"/>
                      <a:pt x="28" y="2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4" y="21"/>
                      <a:pt x="20" y="13"/>
                      <a:pt x="18" y="5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0" y="1"/>
                      <a:pt x="18" y="0"/>
                      <a:pt x="17" y="0"/>
                    </a:cubicBezTo>
                  </a:path>
                </a:pathLst>
              </a:custGeom>
              <a:solidFill>
                <a:srgbClr val="FFFFFF">
                  <a:alpha val="7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5"/>
              <p:cNvSpPr>
                <a:spLocks/>
              </p:cNvSpPr>
              <p:nvPr userDrawn="1"/>
            </p:nvSpPr>
            <p:spPr bwMode="auto">
              <a:xfrm>
                <a:off x="4167188" y="6911975"/>
                <a:ext cx="412750" cy="409575"/>
              </a:xfrm>
              <a:custGeom>
                <a:avLst/>
                <a:gdLst>
                  <a:gd name="T0" fmla="*/ 69 w 129"/>
                  <a:gd name="T1" fmla="*/ 6 h 128"/>
                  <a:gd name="T2" fmla="*/ 67 w 129"/>
                  <a:gd name="T3" fmla="*/ 55 h 128"/>
                  <a:gd name="T4" fmla="*/ 58 w 129"/>
                  <a:gd name="T5" fmla="*/ 18 h 128"/>
                  <a:gd name="T6" fmla="*/ 56 w 129"/>
                  <a:gd name="T7" fmla="*/ 26 h 128"/>
                  <a:gd name="T8" fmla="*/ 65 w 129"/>
                  <a:gd name="T9" fmla="*/ 55 h 128"/>
                  <a:gd name="T10" fmla="*/ 35 w 129"/>
                  <a:gd name="T11" fmla="*/ 18 h 128"/>
                  <a:gd name="T12" fmla="*/ 23 w 129"/>
                  <a:gd name="T13" fmla="*/ 19 h 128"/>
                  <a:gd name="T14" fmla="*/ 32 w 129"/>
                  <a:gd name="T15" fmla="*/ 23 h 128"/>
                  <a:gd name="T16" fmla="*/ 39 w 129"/>
                  <a:gd name="T17" fmla="*/ 38 h 128"/>
                  <a:gd name="T18" fmla="*/ 32 w 129"/>
                  <a:gd name="T19" fmla="*/ 34 h 128"/>
                  <a:gd name="T20" fmla="*/ 38 w 129"/>
                  <a:gd name="T21" fmla="*/ 39 h 128"/>
                  <a:gd name="T22" fmla="*/ 58 w 129"/>
                  <a:gd name="T23" fmla="*/ 62 h 128"/>
                  <a:gd name="T24" fmla="*/ 6 w 129"/>
                  <a:gd name="T25" fmla="*/ 43 h 128"/>
                  <a:gd name="T26" fmla="*/ 6 w 129"/>
                  <a:gd name="T27" fmla="*/ 55 h 128"/>
                  <a:gd name="T28" fmla="*/ 58 w 129"/>
                  <a:gd name="T29" fmla="*/ 64 h 128"/>
                  <a:gd name="T30" fmla="*/ 33 w 129"/>
                  <a:gd name="T31" fmla="*/ 68 h 128"/>
                  <a:gd name="T32" fmla="*/ 24 w 129"/>
                  <a:gd name="T33" fmla="*/ 64 h 128"/>
                  <a:gd name="T34" fmla="*/ 24 w 129"/>
                  <a:gd name="T35" fmla="*/ 73 h 128"/>
                  <a:gd name="T36" fmla="*/ 34 w 129"/>
                  <a:gd name="T37" fmla="*/ 70 h 128"/>
                  <a:gd name="T38" fmla="*/ 13 w 129"/>
                  <a:gd name="T39" fmla="*/ 95 h 128"/>
                  <a:gd name="T40" fmla="*/ 1 w 129"/>
                  <a:gd name="T41" fmla="*/ 99 h 128"/>
                  <a:gd name="T42" fmla="*/ 14 w 129"/>
                  <a:gd name="T43" fmla="*/ 98 h 128"/>
                  <a:gd name="T44" fmla="*/ 41 w 129"/>
                  <a:gd name="T45" fmla="*/ 91 h 128"/>
                  <a:gd name="T46" fmla="*/ 35 w 129"/>
                  <a:gd name="T47" fmla="*/ 93 h 128"/>
                  <a:gd name="T48" fmla="*/ 43 w 129"/>
                  <a:gd name="T49" fmla="*/ 96 h 128"/>
                  <a:gd name="T50" fmla="*/ 63 w 129"/>
                  <a:gd name="T51" fmla="*/ 73 h 128"/>
                  <a:gd name="T52" fmla="*/ 42 w 129"/>
                  <a:gd name="T53" fmla="*/ 115 h 128"/>
                  <a:gd name="T54" fmla="*/ 44 w 129"/>
                  <a:gd name="T55" fmla="*/ 128 h 128"/>
                  <a:gd name="T56" fmla="*/ 65 w 129"/>
                  <a:gd name="T57" fmla="*/ 73 h 128"/>
                  <a:gd name="T58" fmla="*/ 72 w 129"/>
                  <a:gd name="T59" fmla="*/ 105 h 128"/>
                  <a:gd name="T60" fmla="*/ 73 w 129"/>
                  <a:gd name="T61" fmla="*/ 115 h 128"/>
                  <a:gd name="T62" fmla="*/ 73 w 129"/>
                  <a:gd name="T63" fmla="*/ 105 h 128"/>
                  <a:gd name="T64" fmla="*/ 95 w 129"/>
                  <a:gd name="T65" fmla="*/ 113 h 128"/>
                  <a:gd name="T66" fmla="*/ 100 w 129"/>
                  <a:gd name="T67" fmla="*/ 123 h 128"/>
                  <a:gd name="T68" fmla="*/ 98 w 129"/>
                  <a:gd name="T69" fmla="*/ 112 h 128"/>
                  <a:gd name="T70" fmla="*/ 73 w 129"/>
                  <a:gd name="T71" fmla="*/ 71 h 128"/>
                  <a:gd name="T72" fmla="*/ 98 w 129"/>
                  <a:gd name="T73" fmla="*/ 93 h 128"/>
                  <a:gd name="T74" fmla="*/ 97 w 129"/>
                  <a:gd name="T75" fmla="*/ 83 h 128"/>
                  <a:gd name="T76" fmla="*/ 75 w 129"/>
                  <a:gd name="T77" fmla="*/ 68 h 128"/>
                  <a:gd name="T78" fmla="*/ 123 w 129"/>
                  <a:gd name="T79" fmla="*/ 81 h 128"/>
                  <a:gd name="T80" fmla="*/ 123 w 129"/>
                  <a:gd name="T81" fmla="*/ 68 h 128"/>
                  <a:gd name="T82" fmla="*/ 75 w 129"/>
                  <a:gd name="T83" fmla="*/ 66 h 128"/>
                  <a:gd name="T84" fmla="*/ 105 w 129"/>
                  <a:gd name="T85" fmla="*/ 58 h 128"/>
                  <a:gd name="T86" fmla="*/ 107 w 129"/>
                  <a:gd name="T87" fmla="*/ 50 h 128"/>
                  <a:gd name="T88" fmla="*/ 102 w 129"/>
                  <a:gd name="T89" fmla="*/ 53 h 128"/>
                  <a:gd name="T90" fmla="*/ 112 w 129"/>
                  <a:gd name="T91" fmla="*/ 31 h 128"/>
                  <a:gd name="T92" fmla="*/ 122 w 129"/>
                  <a:gd name="T93" fmla="*/ 26 h 128"/>
                  <a:gd name="T94" fmla="*/ 110 w 129"/>
                  <a:gd name="T95" fmla="*/ 27 h 128"/>
                  <a:gd name="T96" fmla="*/ 73 w 129"/>
                  <a:gd name="T97" fmla="*/ 58 h 128"/>
                  <a:gd name="T98" fmla="*/ 91 w 129"/>
                  <a:gd name="T99" fmla="*/ 29 h 128"/>
                  <a:gd name="T100" fmla="*/ 84 w 129"/>
                  <a:gd name="T101" fmla="*/ 26 h 128"/>
                  <a:gd name="T102" fmla="*/ 70 w 129"/>
                  <a:gd name="T103" fmla="*/ 55 h 128"/>
                  <a:gd name="T104" fmla="*/ 81 w 129"/>
                  <a:gd name="T105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9" h="128">
                    <a:moveTo>
                      <a:pt x="75" y="0"/>
                    </a:moveTo>
                    <a:cubicBezTo>
                      <a:pt x="75" y="0"/>
                      <a:pt x="75" y="0"/>
                      <a:pt x="74" y="0"/>
                    </a:cubicBezTo>
                    <a:cubicBezTo>
                      <a:pt x="71" y="0"/>
                      <a:pt x="69" y="3"/>
                      <a:pt x="69" y="6"/>
                    </a:cubicBezTo>
                    <a:cubicBezTo>
                      <a:pt x="69" y="8"/>
                      <a:pt x="71" y="10"/>
                      <a:pt x="74" y="11"/>
                    </a:cubicBezTo>
                    <a:cubicBezTo>
                      <a:pt x="74" y="25"/>
                      <a:pt x="72" y="40"/>
                      <a:pt x="69" y="55"/>
                    </a:cubicBezTo>
                    <a:cubicBezTo>
                      <a:pt x="68" y="55"/>
                      <a:pt x="67" y="55"/>
                      <a:pt x="67" y="55"/>
                    </a:cubicBezTo>
                    <a:cubicBezTo>
                      <a:pt x="65" y="45"/>
                      <a:pt x="63" y="35"/>
                      <a:pt x="59" y="26"/>
                    </a:cubicBezTo>
                    <a:cubicBezTo>
                      <a:pt x="60" y="25"/>
                      <a:pt x="60" y="25"/>
                      <a:pt x="61" y="24"/>
                    </a:cubicBezTo>
                    <a:cubicBezTo>
                      <a:pt x="61" y="22"/>
                      <a:pt x="60" y="19"/>
                      <a:pt x="58" y="18"/>
                    </a:cubicBezTo>
                    <a:cubicBezTo>
                      <a:pt x="58" y="18"/>
                      <a:pt x="57" y="18"/>
                      <a:pt x="57" y="18"/>
                    </a:cubicBezTo>
                    <a:cubicBezTo>
                      <a:pt x="55" y="18"/>
                      <a:pt x="54" y="19"/>
                      <a:pt x="53" y="21"/>
                    </a:cubicBezTo>
                    <a:cubicBezTo>
                      <a:pt x="53" y="23"/>
                      <a:pt x="54" y="26"/>
                      <a:pt x="56" y="26"/>
                    </a:cubicBezTo>
                    <a:cubicBezTo>
                      <a:pt x="56" y="27"/>
                      <a:pt x="57" y="27"/>
                      <a:pt x="57" y="27"/>
                    </a:cubicBezTo>
                    <a:cubicBezTo>
                      <a:pt x="57" y="27"/>
                      <a:pt x="58" y="27"/>
                      <a:pt x="58" y="26"/>
                    </a:cubicBezTo>
                    <a:cubicBezTo>
                      <a:pt x="62" y="35"/>
                      <a:pt x="64" y="45"/>
                      <a:pt x="65" y="55"/>
                    </a:cubicBezTo>
                    <a:cubicBezTo>
                      <a:pt x="64" y="55"/>
                      <a:pt x="63" y="55"/>
                      <a:pt x="63" y="56"/>
                    </a:cubicBezTo>
                    <a:cubicBezTo>
                      <a:pt x="54" y="43"/>
                      <a:pt x="45" y="31"/>
                      <a:pt x="34" y="21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4" y="15"/>
                      <a:pt x="32" y="13"/>
                      <a:pt x="29" y="13"/>
                    </a:cubicBezTo>
                    <a:cubicBezTo>
                      <a:pt x="29" y="13"/>
                      <a:pt x="28" y="13"/>
                      <a:pt x="28" y="13"/>
                    </a:cubicBezTo>
                    <a:cubicBezTo>
                      <a:pt x="25" y="13"/>
                      <a:pt x="22" y="16"/>
                      <a:pt x="23" y="19"/>
                    </a:cubicBezTo>
                    <a:cubicBezTo>
                      <a:pt x="23" y="22"/>
                      <a:pt x="26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4"/>
                      <a:pt x="31" y="24"/>
                      <a:pt x="32" y="23"/>
                    </a:cubicBezTo>
                    <a:cubicBezTo>
                      <a:pt x="43" y="33"/>
                      <a:pt x="52" y="44"/>
                      <a:pt x="60" y="56"/>
                    </a:cubicBezTo>
                    <a:cubicBezTo>
                      <a:pt x="53" y="50"/>
                      <a:pt x="46" y="44"/>
                      <a:pt x="39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0" y="36"/>
                      <a:pt x="39" y="33"/>
                      <a:pt x="37" y="32"/>
                    </a:cubicBezTo>
                    <a:cubicBezTo>
                      <a:pt x="37" y="32"/>
                      <a:pt x="36" y="32"/>
                      <a:pt x="36" y="32"/>
                    </a:cubicBezTo>
                    <a:cubicBezTo>
                      <a:pt x="34" y="32"/>
                      <a:pt x="33" y="33"/>
                      <a:pt x="32" y="34"/>
                    </a:cubicBezTo>
                    <a:cubicBezTo>
                      <a:pt x="31" y="36"/>
                      <a:pt x="32" y="39"/>
                      <a:pt x="34" y="40"/>
                    </a:cubicBezTo>
                    <a:cubicBezTo>
                      <a:pt x="35" y="40"/>
                      <a:pt x="35" y="40"/>
                      <a:pt x="36" y="40"/>
                    </a:cubicBezTo>
                    <a:cubicBezTo>
                      <a:pt x="37" y="40"/>
                      <a:pt x="37" y="40"/>
                      <a:pt x="38" y="39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45" y="46"/>
                      <a:pt x="52" y="52"/>
                      <a:pt x="59" y="59"/>
                    </a:cubicBezTo>
                    <a:cubicBezTo>
                      <a:pt x="59" y="60"/>
                      <a:pt x="59" y="61"/>
                      <a:pt x="58" y="62"/>
                    </a:cubicBezTo>
                    <a:cubicBezTo>
                      <a:pt x="43" y="57"/>
                      <a:pt x="28" y="53"/>
                      <a:pt x="12" y="50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0" y="43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6"/>
                      <a:pt x="0" y="49"/>
                    </a:cubicBezTo>
                    <a:cubicBezTo>
                      <a:pt x="0" y="53"/>
                      <a:pt x="3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9" y="55"/>
                      <a:pt x="11" y="54"/>
                      <a:pt x="12" y="52"/>
                    </a:cubicBezTo>
                    <a:cubicBezTo>
                      <a:pt x="27" y="55"/>
                      <a:pt x="43" y="60"/>
                      <a:pt x="58" y="64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0" y="67"/>
                      <a:pt x="41" y="68"/>
                      <a:pt x="33" y="68"/>
                    </a:cubicBezTo>
                    <a:cubicBezTo>
                      <a:pt x="32" y="68"/>
                      <a:pt x="30" y="68"/>
                      <a:pt x="28" y="68"/>
                    </a:cubicBezTo>
                    <a:cubicBezTo>
                      <a:pt x="27" y="66"/>
                      <a:pt x="27" y="65"/>
                      <a:pt x="25" y="64"/>
                    </a:cubicBezTo>
                    <a:cubicBezTo>
                      <a:pt x="25" y="64"/>
                      <a:pt x="24" y="64"/>
                      <a:pt x="24" y="64"/>
                    </a:cubicBezTo>
                    <a:cubicBezTo>
                      <a:pt x="22" y="64"/>
                      <a:pt x="21" y="65"/>
                      <a:pt x="20" y="67"/>
                    </a:cubicBezTo>
                    <a:cubicBezTo>
                      <a:pt x="19" y="70"/>
                      <a:pt x="20" y="72"/>
                      <a:pt x="23" y="73"/>
                    </a:cubicBezTo>
                    <a:cubicBezTo>
                      <a:pt x="23" y="73"/>
                      <a:pt x="24" y="73"/>
                      <a:pt x="24" y="73"/>
                    </a:cubicBezTo>
                    <a:cubicBezTo>
                      <a:pt x="26" y="73"/>
                      <a:pt x="27" y="72"/>
                      <a:pt x="28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2" y="70"/>
                      <a:pt x="34" y="70"/>
                    </a:cubicBezTo>
                    <a:cubicBezTo>
                      <a:pt x="42" y="70"/>
                      <a:pt x="50" y="70"/>
                      <a:pt x="59" y="68"/>
                    </a:cubicBezTo>
                    <a:cubicBezTo>
                      <a:pt x="59" y="69"/>
                      <a:pt x="60" y="69"/>
                      <a:pt x="60" y="70"/>
                    </a:cubicBezTo>
                    <a:cubicBezTo>
                      <a:pt x="44" y="80"/>
                      <a:pt x="28" y="88"/>
                      <a:pt x="13" y="95"/>
                    </a:cubicBezTo>
                    <a:cubicBezTo>
                      <a:pt x="12" y="93"/>
                      <a:pt x="10" y="92"/>
                      <a:pt x="8" y="92"/>
                    </a:cubicBezTo>
                    <a:cubicBezTo>
                      <a:pt x="8" y="92"/>
                      <a:pt x="7" y="92"/>
                      <a:pt x="7" y="92"/>
                    </a:cubicBezTo>
                    <a:cubicBezTo>
                      <a:pt x="4" y="92"/>
                      <a:pt x="1" y="96"/>
                      <a:pt x="1" y="99"/>
                    </a:cubicBezTo>
                    <a:cubicBezTo>
                      <a:pt x="2" y="102"/>
                      <a:pt x="5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12" y="104"/>
                      <a:pt x="14" y="101"/>
                      <a:pt x="14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28" y="91"/>
                      <a:pt x="43" y="84"/>
                      <a:pt x="57" y="75"/>
                    </a:cubicBezTo>
                    <a:cubicBezTo>
                      <a:pt x="52" y="81"/>
                      <a:pt x="46" y="86"/>
                      <a:pt x="41" y="91"/>
                    </a:cubicBezTo>
                    <a:cubicBezTo>
                      <a:pt x="40" y="91"/>
                      <a:pt x="40" y="90"/>
                      <a:pt x="40" y="90"/>
                    </a:cubicBezTo>
                    <a:cubicBezTo>
                      <a:pt x="39" y="90"/>
                      <a:pt x="39" y="90"/>
                      <a:pt x="38" y="90"/>
                    </a:cubicBezTo>
                    <a:cubicBezTo>
                      <a:pt x="37" y="90"/>
                      <a:pt x="35" y="91"/>
                      <a:pt x="35" y="93"/>
                    </a:cubicBezTo>
                    <a:cubicBezTo>
                      <a:pt x="34" y="95"/>
                      <a:pt x="35" y="98"/>
                      <a:pt x="37" y="99"/>
                    </a:cubicBezTo>
                    <a:cubicBezTo>
                      <a:pt x="38" y="99"/>
                      <a:pt x="38" y="99"/>
                      <a:pt x="39" y="99"/>
                    </a:cubicBezTo>
                    <a:cubicBezTo>
                      <a:pt x="40" y="99"/>
                      <a:pt x="42" y="98"/>
                      <a:pt x="43" y="96"/>
                    </a:cubicBezTo>
                    <a:cubicBezTo>
                      <a:pt x="43" y="95"/>
                      <a:pt x="43" y="94"/>
                      <a:pt x="42" y="93"/>
                    </a:cubicBezTo>
                    <a:cubicBezTo>
                      <a:pt x="49" y="87"/>
                      <a:pt x="56" y="80"/>
                      <a:pt x="63" y="72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58" y="88"/>
                      <a:pt x="52" y="102"/>
                      <a:pt x="45" y="115"/>
                    </a:cubicBezTo>
                    <a:cubicBezTo>
                      <a:pt x="44" y="115"/>
                      <a:pt x="44" y="115"/>
                      <a:pt x="43" y="115"/>
                    </a:cubicBezTo>
                    <a:cubicBezTo>
                      <a:pt x="43" y="115"/>
                      <a:pt x="42" y="115"/>
                      <a:pt x="42" y="115"/>
                    </a:cubicBezTo>
                    <a:cubicBezTo>
                      <a:pt x="39" y="115"/>
                      <a:pt x="36" y="118"/>
                      <a:pt x="36" y="122"/>
                    </a:cubicBezTo>
                    <a:cubicBezTo>
                      <a:pt x="37" y="125"/>
                      <a:pt x="40" y="128"/>
                      <a:pt x="43" y="128"/>
                    </a:cubicBezTo>
                    <a:cubicBezTo>
                      <a:pt x="43" y="128"/>
                      <a:pt x="43" y="128"/>
                      <a:pt x="44" y="128"/>
                    </a:cubicBezTo>
                    <a:cubicBezTo>
                      <a:pt x="47" y="127"/>
                      <a:pt x="50" y="124"/>
                      <a:pt x="49" y="121"/>
                    </a:cubicBezTo>
                    <a:cubicBezTo>
                      <a:pt x="49" y="119"/>
                      <a:pt x="48" y="117"/>
                      <a:pt x="47" y="116"/>
                    </a:cubicBezTo>
                    <a:cubicBezTo>
                      <a:pt x="54" y="103"/>
                      <a:pt x="60" y="89"/>
                      <a:pt x="65" y="73"/>
                    </a:cubicBezTo>
                    <a:cubicBezTo>
                      <a:pt x="66" y="74"/>
                      <a:pt x="66" y="74"/>
                      <a:pt x="67" y="74"/>
                    </a:cubicBezTo>
                    <a:cubicBezTo>
                      <a:pt x="67" y="74"/>
                      <a:pt x="67" y="74"/>
                      <a:pt x="68" y="74"/>
                    </a:cubicBezTo>
                    <a:cubicBezTo>
                      <a:pt x="69" y="84"/>
                      <a:pt x="70" y="95"/>
                      <a:pt x="72" y="105"/>
                    </a:cubicBezTo>
                    <a:cubicBezTo>
                      <a:pt x="70" y="106"/>
                      <a:pt x="69" y="107"/>
                      <a:pt x="69" y="108"/>
                    </a:cubicBezTo>
                    <a:cubicBezTo>
                      <a:pt x="68" y="111"/>
                      <a:pt x="69" y="113"/>
                      <a:pt x="72" y="114"/>
                    </a:cubicBezTo>
                    <a:cubicBezTo>
                      <a:pt x="72" y="114"/>
                      <a:pt x="73" y="115"/>
                      <a:pt x="73" y="115"/>
                    </a:cubicBezTo>
                    <a:cubicBezTo>
                      <a:pt x="75" y="115"/>
                      <a:pt x="77" y="113"/>
                      <a:pt x="77" y="111"/>
                    </a:cubicBezTo>
                    <a:cubicBezTo>
                      <a:pt x="78" y="109"/>
                      <a:pt x="77" y="106"/>
                      <a:pt x="74" y="105"/>
                    </a:cubicBezTo>
                    <a:cubicBezTo>
                      <a:pt x="74" y="105"/>
                      <a:pt x="74" y="105"/>
                      <a:pt x="73" y="105"/>
                    </a:cubicBezTo>
                    <a:cubicBezTo>
                      <a:pt x="71" y="95"/>
                      <a:pt x="70" y="84"/>
                      <a:pt x="69" y="73"/>
                    </a:cubicBezTo>
                    <a:cubicBezTo>
                      <a:pt x="69" y="73"/>
                      <a:pt x="70" y="73"/>
                      <a:pt x="70" y="73"/>
                    </a:cubicBezTo>
                    <a:cubicBezTo>
                      <a:pt x="78" y="87"/>
                      <a:pt x="86" y="100"/>
                      <a:pt x="95" y="113"/>
                    </a:cubicBezTo>
                    <a:cubicBezTo>
                      <a:pt x="94" y="114"/>
                      <a:pt x="93" y="116"/>
                      <a:pt x="93" y="118"/>
                    </a:cubicBezTo>
                    <a:cubicBezTo>
                      <a:pt x="94" y="121"/>
                      <a:pt x="96" y="123"/>
                      <a:pt x="99" y="123"/>
                    </a:cubicBezTo>
                    <a:cubicBezTo>
                      <a:pt x="99" y="123"/>
                      <a:pt x="99" y="123"/>
                      <a:pt x="100" y="123"/>
                    </a:cubicBezTo>
                    <a:cubicBezTo>
                      <a:pt x="103" y="123"/>
                      <a:pt x="105" y="120"/>
                      <a:pt x="105" y="117"/>
                    </a:cubicBezTo>
                    <a:cubicBezTo>
                      <a:pt x="104" y="114"/>
                      <a:pt x="102" y="111"/>
                      <a:pt x="99" y="111"/>
                    </a:cubicBezTo>
                    <a:cubicBezTo>
                      <a:pt x="99" y="111"/>
                      <a:pt x="99" y="111"/>
                      <a:pt x="98" y="112"/>
                    </a:cubicBezTo>
                    <a:cubicBezTo>
                      <a:pt x="98" y="112"/>
                      <a:pt x="98" y="112"/>
                      <a:pt x="98" y="112"/>
                    </a:cubicBezTo>
                    <a:cubicBezTo>
                      <a:pt x="89" y="99"/>
                      <a:pt x="81" y="85"/>
                      <a:pt x="73" y="71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9" y="77"/>
                      <a:pt x="86" y="82"/>
                      <a:pt x="94" y="87"/>
                    </a:cubicBezTo>
                    <a:cubicBezTo>
                      <a:pt x="93" y="89"/>
                      <a:pt x="94" y="92"/>
                      <a:pt x="96" y="92"/>
                    </a:cubicBezTo>
                    <a:cubicBezTo>
                      <a:pt x="97" y="93"/>
                      <a:pt x="97" y="93"/>
                      <a:pt x="98" y="93"/>
                    </a:cubicBezTo>
                    <a:cubicBezTo>
                      <a:pt x="99" y="93"/>
                      <a:pt x="101" y="91"/>
                      <a:pt x="101" y="89"/>
                    </a:cubicBezTo>
                    <a:cubicBezTo>
                      <a:pt x="102" y="87"/>
                      <a:pt x="101" y="84"/>
                      <a:pt x="99" y="84"/>
                    </a:cubicBezTo>
                    <a:cubicBezTo>
                      <a:pt x="98" y="83"/>
                      <a:pt x="98" y="83"/>
                      <a:pt x="97" y="83"/>
                    </a:cubicBezTo>
                    <a:cubicBezTo>
                      <a:pt x="96" y="83"/>
                      <a:pt x="95" y="84"/>
                      <a:pt x="95" y="85"/>
                    </a:cubicBezTo>
                    <a:cubicBezTo>
                      <a:pt x="87" y="80"/>
                      <a:pt x="81" y="75"/>
                      <a:pt x="74" y="70"/>
                    </a:cubicBezTo>
                    <a:cubicBezTo>
                      <a:pt x="74" y="69"/>
                      <a:pt x="75" y="69"/>
                      <a:pt x="75" y="68"/>
                    </a:cubicBezTo>
                    <a:cubicBezTo>
                      <a:pt x="88" y="72"/>
                      <a:pt x="102" y="74"/>
                      <a:pt x="116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7" y="79"/>
                      <a:pt x="119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7" y="81"/>
                      <a:pt x="129" y="78"/>
                      <a:pt x="129" y="74"/>
                    </a:cubicBezTo>
                    <a:cubicBezTo>
                      <a:pt x="129" y="71"/>
                      <a:pt x="126" y="68"/>
                      <a:pt x="123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19" y="69"/>
                      <a:pt x="117" y="70"/>
                      <a:pt x="117" y="73"/>
                    </a:cubicBezTo>
                    <a:cubicBezTo>
                      <a:pt x="103" y="72"/>
                      <a:pt x="89" y="69"/>
                      <a:pt x="75" y="66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85" y="63"/>
                      <a:pt x="94" y="60"/>
                      <a:pt x="103" y="56"/>
                    </a:cubicBezTo>
                    <a:cubicBezTo>
                      <a:pt x="103" y="57"/>
                      <a:pt x="104" y="58"/>
                      <a:pt x="105" y="58"/>
                    </a:cubicBezTo>
                    <a:cubicBezTo>
                      <a:pt x="105" y="58"/>
                      <a:pt x="106" y="58"/>
                      <a:pt x="106" y="58"/>
                    </a:cubicBezTo>
                    <a:cubicBezTo>
                      <a:pt x="108" y="58"/>
                      <a:pt x="109" y="57"/>
                      <a:pt x="110" y="56"/>
                    </a:cubicBezTo>
                    <a:cubicBezTo>
                      <a:pt x="111" y="53"/>
                      <a:pt x="109" y="51"/>
                      <a:pt x="107" y="50"/>
                    </a:cubicBezTo>
                    <a:cubicBezTo>
                      <a:pt x="107" y="50"/>
                      <a:pt x="106" y="50"/>
                      <a:pt x="106" y="50"/>
                    </a:cubicBezTo>
                    <a:cubicBezTo>
                      <a:pt x="104" y="50"/>
                      <a:pt x="103" y="51"/>
                      <a:pt x="102" y="53"/>
                    </a:cubicBezTo>
                    <a:cubicBezTo>
                      <a:pt x="102" y="53"/>
                      <a:pt x="102" y="53"/>
                      <a:pt x="102" y="53"/>
                    </a:cubicBezTo>
                    <a:cubicBezTo>
                      <a:pt x="94" y="57"/>
                      <a:pt x="85" y="60"/>
                      <a:pt x="75" y="63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89" y="53"/>
                      <a:pt x="101" y="42"/>
                      <a:pt x="112" y="31"/>
                    </a:cubicBezTo>
                    <a:cubicBezTo>
                      <a:pt x="113" y="32"/>
                      <a:pt x="114" y="32"/>
                      <a:pt x="116" y="32"/>
                    </a:cubicBezTo>
                    <a:cubicBezTo>
                      <a:pt x="116" y="32"/>
                      <a:pt x="116" y="32"/>
                      <a:pt x="117" y="32"/>
                    </a:cubicBezTo>
                    <a:cubicBezTo>
                      <a:pt x="120" y="32"/>
                      <a:pt x="123" y="29"/>
                      <a:pt x="122" y="26"/>
                    </a:cubicBezTo>
                    <a:cubicBezTo>
                      <a:pt x="122" y="23"/>
                      <a:pt x="119" y="20"/>
                      <a:pt x="116" y="20"/>
                    </a:cubicBezTo>
                    <a:cubicBezTo>
                      <a:pt x="116" y="20"/>
                      <a:pt x="116" y="20"/>
                      <a:pt x="115" y="20"/>
                    </a:cubicBezTo>
                    <a:cubicBezTo>
                      <a:pt x="112" y="21"/>
                      <a:pt x="109" y="24"/>
                      <a:pt x="110" y="27"/>
                    </a:cubicBezTo>
                    <a:cubicBezTo>
                      <a:pt x="110" y="28"/>
                      <a:pt x="110" y="28"/>
                      <a:pt x="110" y="29"/>
                    </a:cubicBezTo>
                    <a:cubicBezTo>
                      <a:pt x="100" y="40"/>
                      <a:pt x="88" y="50"/>
                      <a:pt x="75" y="60"/>
                    </a:cubicBezTo>
                    <a:cubicBezTo>
                      <a:pt x="74" y="59"/>
                      <a:pt x="74" y="59"/>
                      <a:pt x="73" y="58"/>
                    </a:cubicBezTo>
                    <a:cubicBezTo>
                      <a:pt x="79" y="49"/>
                      <a:pt x="84" y="40"/>
                      <a:pt x="87" y="31"/>
                    </a:cubicBezTo>
                    <a:cubicBezTo>
                      <a:pt x="87" y="32"/>
                      <a:pt x="87" y="32"/>
                      <a:pt x="88" y="32"/>
                    </a:cubicBezTo>
                    <a:cubicBezTo>
                      <a:pt x="89" y="32"/>
                      <a:pt x="91" y="31"/>
                      <a:pt x="91" y="29"/>
                    </a:cubicBezTo>
                    <a:cubicBezTo>
                      <a:pt x="92" y="27"/>
                      <a:pt x="91" y="25"/>
                      <a:pt x="89" y="24"/>
                    </a:cubicBezTo>
                    <a:cubicBezTo>
                      <a:pt x="88" y="24"/>
                      <a:pt x="88" y="24"/>
                      <a:pt x="87" y="24"/>
                    </a:cubicBezTo>
                    <a:cubicBezTo>
                      <a:pt x="86" y="24"/>
                      <a:pt x="84" y="25"/>
                      <a:pt x="84" y="26"/>
                    </a:cubicBezTo>
                    <a:cubicBezTo>
                      <a:pt x="84" y="28"/>
                      <a:pt x="84" y="29"/>
                      <a:pt x="85" y="30"/>
                    </a:cubicBezTo>
                    <a:cubicBezTo>
                      <a:pt x="82" y="39"/>
                      <a:pt x="77" y="48"/>
                      <a:pt x="72" y="56"/>
                    </a:cubicBezTo>
                    <a:cubicBezTo>
                      <a:pt x="71" y="56"/>
                      <a:pt x="71" y="56"/>
                      <a:pt x="70" y="55"/>
                    </a:cubicBezTo>
                    <a:cubicBezTo>
                      <a:pt x="74" y="40"/>
                      <a:pt x="76" y="25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9" y="10"/>
                      <a:pt x="81" y="8"/>
                      <a:pt x="81" y="5"/>
                    </a:cubicBezTo>
                    <a:cubicBezTo>
                      <a:pt x="80" y="2"/>
                      <a:pt x="78" y="0"/>
                      <a:pt x="75" y="0"/>
                    </a:cubicBez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6"/>
              <p:cNvSpPr>
                <a:spLocks/>
              </p:cNvSpPr>
              <p:nvPr userDrawn="1"/>
            </p:nvSpPr>
            <p:spPr bwMode="auto">
              <a:xfrm>
                <a:off x="2157413" y="4392613"/>
                <a:ext cx="198438" cy="195262"/>
              </a:xfrm>
              <a:custGeom>
                <a:avLst/>
                <a:gdLst>
                  <a:gd name="T0" fmla="*/ 33 w 62"/>
                  <a:gd name="T1" fmla="*/ 2 h 61"/>
                  <a:gd name="T2" fmla="*/ 32 w 62"/>
                  <a:gd name="T3" fmla="*/ 26 h 61"/>
                  <a:gd name="T4" fmla="*/ 28 w 62"/>
                  <a:gd name="T5" fmla="*/ 8 h 61"/>
                  <a:gd name="T6" fmla="*/ 27 w 62"/>
                  <a:gd name="T7" fmla="*/ 12 h 61"/>
                  <a:gd name="T8" fmla="*/ 31 w 62"/>
                  <a:gd name="T9" fmla="*/ 26 h 61"/>
                  <a:gd name="T10" fmla="*/ 17 w 62"/>
                  <a:gd name="T11" fmla="*/ 8 h 61"/>
                  <a:gd name="T12" fmla="*/ 11 w 62"/>
                  <a:gd name="T13" fmla="*/ 9 h 61"/>
                  <a:gd name="T14" fmla="*/ 15 w 62"/>
                  <a:gd name="T15" fmla="*/ 11 h 61"/>
                  <a:gd name="T16" fmla="*/ 19 w 62"/>
                  <a:gd name="T17" fmla="*/ 18 h 61"/>
                  <a:gd name="T18" fmla="*/ 15 w 62"/>
                  <a:gd name="T19" fmla="*/ 16 h 61"/>
                  <a:gd name="T20" fmla="*/ 18 w 62"/>
                  <a:gd name="T21" fmla="*/ 18 h 61"/>
                  <a:gd name="T22" fmla="*/ 28 w 62"/>
                  <a:gd name="T23" fmla="*/ 29 h 61"/>
                  <a:gd name="T24" fmla="*/ 3 w 62"/>
                  <a:gd name="T25" fmla="*/ 20 h 61"/>
                  <a:gd name="T26" fmla="*/ 3 w 62"/>
                  <a:gd name="T27" fmla="*/ 26 h 61"/>
                  <a:gd name="T28" fmla="*/ 28 w 62"/>
                  <a:gd name="T29" fmla="*/ 30 h 61"/>
                  <a:gd name="T30" fmla="*/ 16 w 62"/>
                  <a:gd name="T31" fmla="*/ 32 h 61"/>
                  <a:gd name="T32" fmla="*/ 11 w 62"/>
                  <a:gd name="T33" fmla="*/ 30 h 61"/>
                  <a:gd name="T34" fmla="*/ 12 w 62"/>
                  <a:gd name="T35" fmla="*/ 35 h 61"/>
                  <a:gd name="T36" fmla="*/ 16 w 62"/>
                  <a:gd name="T37" fmla="*/ 33 h 61"/>
                  <a:gd name="T38" fmla="*/ 6 w 62"/>
                  <a:gd name="T39" fmla="*/ 45 h 61"/>
                  <a:gd name="T40" fmla="*/ 1 w 62"/>
                  <a:gd name="T41" fmla="*/ 47 h 61"/>
                  <a:gd name="T42" fmla="*/ 7 w 62"/>
                  <a:gd name="T43" fmla="*/ 46 h 61"/>
                  <a:gd name="T44" fmla="*/ 20 w 62"/>
                  <a:gd name="T45" fmla="*/ 43 h 61"/>
                  <a:gd name="T46" fmla="*/ 17 w 62"/>
                  <a:gd name="T47" fmla="*/ 44 h 61"/>
                  <a:gd name="T48" fmla="*/ 20 w 62"/>
                  <a:gd name="T49" fmla="*/ 46 h 61"/>
                  <a:gd name="T50" fmla="*/ 30 w 62"/>
                  <a:gd name="T51" fmla="*/ 34 h 61"/>
                  <a:gd name="T52" fmla="*/ 20 w 62"/>
                  <a:gd name="T53" fmla="*/ 55 h 61"/>
                  <a:gd name="T54" fmla="*/ 21 w 62"/>
                  <a:gd name="T55" fmla="*/ 61 h 61"/>
                  <a:gd name="T56" fmla="*/ 31 w 62"/>
                  <a:gd name="T57" fmla="*/ 35 h 61"/>
                  <a:gd name="T58" fmla="*/ 34 w 62"/>
                  <a:gd name="T59" fmla="*/ 50 h 61"/>
                  <a:gd name="T60" fmla="*/ 35 w 62"/>
                  <a:gd name="T61" fmla="*/ 54 h 61"/>
                  <a:gd name="T62" fmla="*/ 35 w 62"/>
                  <a:gd name="T63" fmla="*/ 50 h 61"/>
                  <a:gd name="T64" fmla="*/ 46 w 62"/>
                  <a:gd name="T65" fmla="*/ 54 h 61"/>
                  <a:gd name="T66" fmla="*/ 48 w 62"/>
                  <a:gd name="T67" fmla="*/ 58 h 61"/>
                  <a:gd name="T68" fmla="*/ 47 w 62"/>
                  <a:gd name="T69" fmla="*/ 53 h 61"/>
                  <a:gd name="T70" fmla="*/ 35 w 62"/>
                  <a:gd name="T71" fmla="*/ 34 h 61"/>
                  <a:gd name="T72" fmla="*/ 47 w 62"/>
                  <a:gd name="T73" fmla="*/ 44 h 61"/>
                  <a:gd name="T74" fmla="*/ 47 w 62"/>
                  <a:gd name="T75" fmla="*/ 39 h 61"/>
                  <a:gd name="T76" fmla="*/ 36 w 62"/>
                  <a:gd name="T77" fmla="*/ 32 h 61"/>
                  <a:gd name="T78" fmla="*/ 59 w 62"/>
                  <a:gd name="T79" fmla="*/ 38 h 61"/>
                  <a:gd name="T80" fmla="*/ 59 w 62"/>
                  <a:gd name="T81" fmla="*/ 32 h 61"/>
                  <a:gd name="T82" fmla="*/ 36 w 62"/>
                  <a:gd name="T83" fmla="*/ 31 h 61"/>
                  <a:gd name="T84" fmla="*/ 50 w 62"/>
                  <a:gd name="T85" fmla="*/ 27 h 61"/>
                  <a:gd name="T86" fmla="*/ 51 w 62"/>
                  <a:gd name="T87" fmla="*/ 23 h 61"/>
                  <a:gd name="T88" fmla="*/ 49 w 62"/>
                  <a:gd name="T89" fmla="*/ 25 h 61"/>
                  <a:gd name="T90" fmla="*/ 54 w 62"/>
                  <a:gd name="T91" fmla="*/ 14 h 61"/>
                  <a:gd name="T92" fmla="*/ 59 w 62"/>
                  <a:gd name="T93" fmla="*/ 12 h 61"/>
                  <a:gd name="T94" fmla="*/ 52 w 62"/>
                  <a:gd name="T95" fmla="*/ 13 h 61"/>
                  <a:gd name="T96" fmla="*/ 35 w 62"/>
                  <a:gd name="T97" fmla="*/ 27 h 61"/>
                  <a:gd name="T98" fmla="*/ 44 w 62"/>
                  <a:gd name="T99" fmla="*/ 13 h 61"/>
                  <a:gd name="T100" fmla="*/ 40 w 62"/>
                  <a:gd name="T101" fmla="*/ 12 h 61"/>
                  <a:gd name="T102" fmla="*/ 34 w 62"/>
                  <a:gd name="T103" fmla="*/ 26 h 61"/>
                  <a:gd name="T104" fmla="*/ 39 w 62"/>
                  <a:gd name="T105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61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1"/>
                      <a:pt x="33" y="2"/>
                    </a:cubicBezTo>
                    <a:cubicBezTo>
                      <a:pt x="33" y="4"/>
                      <a:pt x="34" y="4"/>
                      <a:pt x="35" y="5"/>
                    </a:cubicBezTo>
                    <a:cubicBezTo>
                      <a:pt x="36" y="11"/>
                      <a:pt x="35" y="19"/>
                      <a:pt x="33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1"/>
                      <a:pt x="30" y="16"/>
                      <a:pt x="28" y="1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29" y="9"/>
                      <a:pt x="28" y="8"/>
                    </a:cubicBezTo>
                    <a:cubicBezTo>
                      <a:pt x="28" y="8"/>
                      <a:pt x="27" y="8"/>
                      <a:pt x="27" y="8"/>
                    </a:cubicBezTo>
                    <a:cubicBezTo>
                      <a:pt x="26" y="8"/>
                      <a:pt x="26" y="9"/>
                      <a:pt x="26" y="10"/>
                    </a:cubicBezTo>
                    <a:cubicBezTo>
                      <a:pt x="25" y="11"/>
                      <a:pt x="26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8" y="12"/>
                      <a:pt x="28" y="12"/>
                    </a:cubicBezTo>
                    <a:cubicBezTo>
                      <a:pt x="29" y="17"/>
                      <a:pt x="30" y="21"/>
                      <a:pt x="31" y="26"/>
                    </a:cubicBezTo>
                    <a:cubicBezTo>
                      <a:pt x="31" y="26"/>
                      <a:pt x="30" y="26"/>
                      <a:pt x="30" y="26"/>
                    </a:cubicBezTo>
                    <a:cubicBezTo>
                      <a:pt x="26" y="20"/>
                      <a:pt x="22" y="14"/>
                      <a:pt x="16" y="9"/>
                    </a:cubicBezTo>
                    <a:cubicBezTo>
                      <a:pt x="17" y="9"/>
                      <a:pt x="17" y="9"/>
                      <a:pt x="17" y="8"/>
                    </a:cubicBezTo>
                    <a:cubicBezTo>
                      <a:pt x="17" y="7"/>
                      <a:pt x="15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6"/>
                      <a:pt x="11" y="7"/>
                      <a:pt x="11" y="9"/>
                    </a:cubicBezTo>
                    <a:cubicBezTo>
                      <a:pt x="11" y="10"/>
                      <a:pt x="12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0" y="15"/>
                      <a:pt x="25" y="21"/>
                      <a:pt x="29" y="27"/>
                    </a:cubicBezTo>
                    <a:cubicBezTo>
                      <a:pt x="25" y="24"/>
                      <a:pt x="22" y="20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7"/>
                      <a:pt x="19" y="15"/>
                      <a:pt x="18" y="15"/>
                    </a:cubicBezTo>
                    <a:cubicBezTo>
                      <a:pt x="18" y="15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5" y="16"/>
                    </a:cubicBezTo>
                    <a:cubicBezTo>
                      <a:pt x="15" y="17"/>
                      <a:pt x="15" y="18"/>
                      <a:pt x="16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2" y="21"/>
                      <a:pt x="25" y="25"/>
                      <a:pt x="28" y="28"/>
                    </a:cubicBezTo>
                    <a:cubicBezTo>
                      <a:pt x="28" y="28"/>
                      <a:pt x="28" y="29"/>
                      <a:pt x="28" y="29"/>
                    </a:cubicBezTo>
                    <a:cubicBezTo>
                      <a:pt x="21" y="27"/>
                      <a:pt x="13" y="25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2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22"/>
                      <a:pt x="0" y="23"/>
                    </a:cubicBezTo>
                    <a:cubicBezTo>
                      <a:pt x="0" y="25"/>
                      <a:pt x="1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5" y="25"/>
                      <a:pt x="6" y="25"/>
                    </a:cubicBezTo>
                    <a:cubicBezTo>
                      <a:pt x="13" y="26"/>
                      <a:pt x="20" y="28"/>
                      <a:pt x="28" y="30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2"/>
                      <a:pt x="20" y="32"/>
                      <a:pt x="16" y="32"/>
                    </a:cubicBezTo>
                    <a:cubicBezTo>
                      <a:pt x="15" y="32"/>
                      <a:pt x="14" y="32"/>
                      <a:pt x="13" y="32"/>
                    </a:cubicBezTo>
                    <a:cubicBezTo>
                      <a:pt x="13" y="31"/>
                      <a:pt x="13" y="31"/>
                      <a:pt x="12" y="30"/>
                    </a:cubicBezTo>
                    <a:cubicBezTo>
                      <a:pt x="12" y="30"/>
                      <a:pt x="12" y="30"/>
                      <a:pt x="11" y="30"/>
                    </a:cubicBezTo>
                    <a:cubicBezTo>
                      <a:pt x="11" y="30"/>
                      <a:pt x="10" y="31"/>
                      <a:pt x="10" y="32"/>
                    </a:cubicBezTo>
                    <a:cubicBezTo>
                      <a:pt x="9" y="33"/>
                      <a:pt x="10" y="34"/>
                      <a:pt x="11" y="35"/>
                    </a:cubicBezTo>
                    <a:cubicBezTo>
                      <a:pt x="11" y="35"/>
                      <a:pt x="11" y="35"/>
                      <a:pt x="12" y="35"/>
                    </a:cubicBezTo>
                    <a:cubicBezTo>
                      <a:pt x="12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5" y="33"/>
                      <a:pt x="16" y="33"/>
                    </a:cubicBezTo>
                    <a:cubicBezTo>
                      <a:pt x="20" y="33"/>
                      <a:pt x="24" y="33"/>
                      <a:pt x="28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1" y="38"/>
                      <a:pt x="14" y="42"/>
                      <a:pt x="6" y="45"/>
                    </a:cubicBezTo>
                    <a:cubicBezTo>
                      <a:pt x="6" y="44"/>
                      <a:pt x="5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2" y="44"/>
                      <a:pt x="1" y="45"/>
                      <a:pt x="1" y="47"/>
                    </a:cubicBezTo>
                    <a:cubicBezTo>
                      <a:pt x="1" y="48"/>
                      <a:pt x="2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6" y="49"/>
                      <a:pt x="7" y="48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3" y="43"/>
                      <a:pt x="21" y="40"/>
                      <a:pt x="27" y="35"/>
                    </a:cubicBezTo>
                    <a:cubicBezTo>
                      <a:pt x="25" y="38"/>
                      <a:pt x="22" y="41"/>
                      <a:pt x="20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19" y="43"/>
                      <a:pt x="18" y="43"/>
                    </a:cubicBezTo>
                    <a:cubicBezTo>
                      <a:pt x="18" y="43"/>
                      <a:pt x="17" y="43"/>
                      <a:pt x="17" y="44"/>
                    </a:cubicBezTo>
                    <a:cubicBezTo>
                      <a:pt x="16" y="45"/>
                      <a:pt x="17" y="46"/>
                      <a:pt x="18" y="47"/>
                    </a:cubicBezTo>
                    <a:cubicBezTo>
                      <a:pt x="18" y="47"/>
                      <a:pt x="18" y="47"/>
                      <a:pt x="19" y="47"/>
                    </a:cubicBezTo>
                    <a:cubicBezTo>
                      <a:pt x="19" y="47"/>
                      <a:pt x="20" y="46"/>
                      <a:pt x="20" y="46"/>
                    </a:cubicBezTo>
                    <a:cubicBezTo>
                      <a:pt x="21" y="45"/>
                      <a:pt x="20" y="44"/>
                      <a:pt x="20" y="44"/>
                    </a:cubicBezTo>
                    <a:cubicBezTo>
                      <a:pt x="24" y="41"/>
                      <a:pt x="27" y="38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42"/>
                      <a:pt x="25" y="49"/>
                      <a:pt x="22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19" y="55"/>
                      <a:pt x="17" y="56"/>
                      <a:pt x="17" y="58"/>
                    </a:cubicBezTo>
                    <a:cubicBezTo>
                      <a:pt x="18" y="59"/>
                      <a:pt x="19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3" y="60"/>
                      <a:pt x="24" y="59"/>
                      <a:pt x="24" y="57"/>
                    </a:cubicBezTo>
                    <a:cubicBezTo>
                      <a:pt x="24" y="56"/>
                      <a:pt x="23" y="56"/>
                      <a:pt x="22" y="55"/>
                    </a:cubicBezTo>
                    <a:cubicBezTo>
                      <a:pt x="26" y="49"/>
                      <a:pt x="29" y="42"/>
                      <a:pt x="31" y="35"/>
                    </a:cubicBezTo>
                    <a:cubicBezTo>
                      <a:pt x="31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3" y="40"/>
                      <a:pt x="33" y="45"/>
                      <a:pt x="34" y="50"/>
                    </a:cubicBezTo>
                    <a:cubicBezTo>
                      <a:pt x="34" y="50"/>
                      <a:pt x="33" y="51"/>
                      <a:pt x="33" y="51"/>
                    </a:cubicBezTo>
                    <a:cubicBezTo>
                      <a:pt x="33" y="52"/>
                      <a:pt x="33" y="54"/>
                      <a:pt x="34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6" y="54"/>
                      <a:pt x="37" y="54"/>
                      <a:pt x="37" y="53"/>
                    </a:cubicBezTo>
                    <a:cubicBezTo>
                      <a:pt x="37" y="52"/>
                      <a:pt x="37" y="50"/>
                      <a:pt x="36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45"/>
                      <a:pt x="34" y="40"/>
                      <a:pt x="33" y="35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8" y="41"/>
                      <a:pt x="41" y="48"/>
                      <a:pt x="46" y="54"/>
                    </a:cubicBezTo>
                    <a:cubicBezTo>
                      <a:pt x="45" y="54"/>
                      <a:pt x="45" y="55"/>
                      <a:pt x="45" y="56"/>
                    </a:cubicBezTo>
                    <a:cubicBezTo>
                      <a:pt x="45" y="57"/>
                      <a:pt x="46" y="58"/>
                      <a:pt x="47" y="58"/>
                    </a:cubicBezTo>
                    <a:cubicBezTo>
                      <a:pt x="47" y="58"/>
                      <a:pt x="48" y="58"/>
                      <a:pt x="48" y="58"/>
                    </a:cubicBezTo>
                    <a:cubicBezTo>
                      <a:pt x="49" y="58"/>
                      <a:pt x="50" y="57"/>
                      <a:pt x="50" y="55"/>
                    </a:cubicBezTo>
                    <a:cubicBezTo>
                      <a:pt x="50" y="54"/>
                      <a:pt x="49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3" y="47"/>
                      <a:pt x="39" y="40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8" y="36"/>
                      <a:pt x="41" y="39"/>
                      <a:pt x="45" y="41"/>
                    </a:cubicBezTo>
                    <a:cubicBezTo>
                      <a:pt x="44" y="42"/>
                      <a:pt x="45" y="43"/>
                      <a:pt x="46" y="44"/>
                    </a:cubicBezTo>
                    <a:cubicBezTo>
                      <a:pt x="46" y="44"/>
                      <a:pt x="46" y="44"/>
                      <a:pt x="47" y="44"/>
                    </a:cubicBezTo>
                    <a:cubicBezTo>
                      <a:pt x="47" y="44"/>
                      <a:pt x="48" y="43"/>
                      <a:pt x="48" y="42"/>
                    </a:cubicBezTo>
                    <a:cubicBezTo>
                      <a:pt x="49" y="41"/>
                      <a:pt x="48" y="40"/>
                      <a:pt x="47" y="40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6" y="39"/>
                      <a:pt x="46" y="40"/>
                      <a:pt x="45" y="40"/>
                    </a:cubicBezTo>
                    <a:cubicBezTo>
                      <a:pt x="42" y="38"/>
                      <a:pt x="39" y="36"/>
                      <a:pt x="35" y="33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2" y="34"/>
                      <a:pt x="49" y="35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7"/>
                      <a:pt x="57" y="38"/>
                      <a:pt x="59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1" y="38"/>
                      <a:pt x="62" y="37"/>
                      <a:pt x="62" y="35"/>
                    </a:cubicBezTo>
                    <a:cubicBezTo>
                      <a:pt x="62" y="33"/>
                      <a:pt x="60" y="32"/>
                      <a:pt x="59" y="32"/>
                    </a:cubicBezTo>
                    <a:cubicBezTo>
                      <a:pt x="59" y="32"/>
                      <a:pt x="58" y="32"/>
                      <a:pt x="58" y="32"/>
                    </a:cubicBezTo>
                    <a:cubicBezTo>
                      <a:pt x="57" y="32"/>
                      <a:pt x="56" y="33"/>
                      <a:pt x="56" y="34"/>
                    </a:cubicBezTo>
                    <a:cubicBezTo>
                      <a:pt x="49" y="34"/>
                      <a:pt x="43" y="33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41" y="30"/>
                      <a:pt x="45" y="28"/>
                      <a:pt x="49" y="26"/>
                    </a:cubicBezTo>
                    <a:cubicBezTo>
                      <a:pt x="49" y="27"/>
                      <a:pt x="50" y="27"/>
                      <a:pt x="50" y="27"/>
                    </a:cubicBezTo>
                    <a:cubicBezTo>
                      <a:pt x="50" y="27"/>
                      <a:pt x="51" y="28"/>
                      <a:pt x="51" y="28"/>
                    </a:cubicBezTo>
                    <a:cubicBezTo>
                      <a:pt x="52" y="28"/>
                      <a:pt x="52" y="27"/>
                      <a:pt x="53" y="26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3"/>
                      <a:pt x="49" y="24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5" y="27"/>
                      <a:pt x="41" y="28"/>
                      <a:pt x="36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43" y="25"/>
                      <a:pt x="49" y="20"/>
                      <a:pt x="54" y="14"/>
                    </a:cubicBezTo>
                    <a:cubicBezTo>
                      <a:pt x="54" y="15"/>
                      <a:pt x="55" y="15"/>
                      <a:pt x="55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5"/>
                      <a:pt x="59" y="14"/>
                      <a:pt x="59" y="12"/>
                    </a:cubicBezTo>
                    <a:cubicBezTo>
                      <a:pt x="58" y="10"/>
                      <a:pt x="57" y="9"/>
                      <a:pt x="56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4" y="10"/>
                      <a:pt x="52" y="11"/>
                      <a:pt x="52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48" y="19"/>
                      <a:pt x="42" y="24"/>
                      <a:pt x="36" y="28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8" y="23"/>
                      <a:pt x="40" y="19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3" y="15"/>
                      <a:pt x="43" y="14"/>
                      <a:pt x="44" y="13"/>
                    </a:cubicBezTo>
                    <a:cubicBezTo>
                      <a:pt x="44" y="12"/>
                      <a:pt x="43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1" y="11"/>
                      <a:pt x="40" y="11"/>
                      <a:pt x="40" y="12"/>
                    </a:cubicBezTo>
                    <a:cubicBezTo>
                      <a:pt x="40" y="13"/>
                      <a:pt x="40" y="14"/>
                      <a:pt x="41" y="14"/>
                    </a:cubicBezTo>
                    <a:cubicBezTo>
                      <a:pt x="39" y="18"/>
                      <a:pt x="37" y="22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19"/>
                      <a:pt x="36" y="11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8" y="5"/>
                      <a:pt x="39" y="3"/>
                      <a:pt x="39" y="2"/>
                    </a:cubicBezTo>
                    <a:cubicBezTo>
                      <a:pt x="38" y="1"/>
                      <a:pt x="37" y="0"/>
                      <a:pt x="36" y="0"/>
                    </a:cubicBezTo>
                  </a:path>
                </a:pathLst>
              </a:custGeom>
              <a:solidFill>
                <a:srgbClr val="FFFFFF">
                  <a:alpha val="7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7"/>
              <p:cNvSpPr>
                <a:spLocks/>
              </p:cNvSpPr>
              <p:nvPr userDrawn="1"/>
            </p:nvSpPr>
            <p:spPr bwMode="auto">
              <a:xfrm>
                <a:off x="2198688" y="7215188"/>
                <a:ext cx="198438" cy="195262"/>
              </a:xfrm>
              <a:custGeom>
                <a:avLst/>
                <a:gdLst>
                  <a:gd name="T0" fmla="*/ 33 w 62"/>
                  <a:gd name="T1" fmla="*/ 3 h 61"/>
                  <a:gd name="T2" fmla="*/ 32 w 62"/>
                  <a:gd name="T3" fmla="*/ 27 h 61"/>
                  <a:gd name="T4" fmla="*/ 28 w 62"/>
                  <a:gd name="T5" fmla="*/ 9 h 61"/>
                  <a:gd name="T6" fmla="*/ 27 w 62"/>
                  <a:gd name="T7" fmla="*/ 13 h 61"/>
                  <a:gd name="T8" fmla="*/ 32 w 62"/>
                  <a:gd name="T9" fmla="*/ 27 h 61"/>
                  <a:gd name="T10" fmla="*/ 17 w 62"/>
                  <a:gd name="T11" fmla="*/ 9 h 61"/>
                  <a:gd name="T12" fmla="*/ 11 w 62"/>
                  <a:gd name="T13" fmla="*/ 10 h 61"/>
                  <a:gd name="T14" fmla="*/ 16 w 62"/>
                  <a:gd name="T15" fmla="*/ 12 h 61"/>
                  <a:gd name="T16" fmla="*/ 19 w 62"/>
                  <a:gd name="T17" fmla="*/ 19 h 61"/>
                  <a:gd name="T18" fmla="*/ 16 w 62"/>
                  <a:gd name="T19" fmla="*/ 17 h 61"/>
                  <a:gd name="T20" fmla="*/ 19 w 62"/>
                  <a:gd name="T21" fmla="*/ 19 h 61"/>
                  <a:gd name="T22" fmla="*/ 28 w 62"/>
                  <a:gd name="T23" fmla="*/ 30 h 61"/>
                  <a:gd name="T24" fmla="*/ 3 w 62"/>
                  <a:gd name="T25" fmla="*/ 21 h 61"/>
                  <a:gd name="T26" fmla="*/ 3 w 62"/>
                  <a:gd name="T27" fmla="*/ 27 h 61"/>
                  <a:gd name="T28" fmla="*/ 28 w 62"/>
                  <a:gd name="T29" fmla="*/ 31 h 61"/>
                  <a:gd name="T30" fmla="*/ 16 w 62"/>
                  <a:gd name="T31" fmla="*/ 33 h 61"/>
                  <a:gd name="T32" fmla="*/ 12 w 62"/>
                  <a:gd name="T33" fmla="*/ 31 h 61"/>
                  <a:gd name="T34" fmla="*/ 12 w 62"/>
                  <a:gd name="T35" fmla="*/ 36 h 61"/>
                  <a:gd name="T36" fmla="*/ 17 w 62"/>
                  <a:gd name="T37" fmla="*/ 34 h 61"/>
                  <a:gd name="T38" fmla="*/ 7 w 62"/>
                  <a:gd name="T39" fmla="*/ 46 h 61"/>
                  <a:gd name="T40" fmla="*/ 1 w 62"/>
                  <a:gd name="T41" fmla="*/ 48 h 61"/>
                  <a:gd name="T42" fmla="*/ 7 w 62"/>
                  <a:gd name="T43" fmla="*/ 47 h 61"/>
                  <a:gd name="T44" fmla="*/ 20 w 62"/>
                  <a:gd name="T45" fmla="*/ 44 h 61"/>
                  <a:gd name="T46" fmla="*/ 17 w 62"/>
                  <a:gd name="T47" fmla="*/ 45 h 61"/>
                  <a:gd name="T48" fmla="*/ 21 w 62"/>
                  <a:gd name="T49" fmla="*/ 46 h 61"/>
                  <a:gd name="T50" fmla="*/ 31 w 62"/>
                  <a:gd name="T51" fmla="*/ 35 h 61"/>
                  <a:gd name="T52" fmla="*/ 21 w 62"/>
                  <a:gd name="T53" fmla="*/ 55 h 61"/>
                  <a:gd name="T54" fmla="*/ 21 w 62"/>
                  <a:gd name="T55" fmla="*/ 61 h 61"/>
                  <a:gd name="T56" fmla="*/ 31 w 62"/>
                  <a:gd name="T57" fmla="*/ 36 h 61"/>
                  <a:gd name="T58" fmla="*/ 35 w 62"/>
                  <a:gd name="T59" fmla="*/ 51 h 61"/>
                  <a:gd name="T60" fmla="*/ 35 w 62"/>
                  <a:gd name="T61" fmla="*/ 55 h 61"/>
                  <a:gd name="T62" fmla="*/ 35 w 62"/>
                  <a:gd name="T63" fmla="*/ 51 h 61"/>
                  <a:gd name="T64" fmla="*/ 46 w 62"/>
                  <a:gd name="T65" fmla="*/ 55 h 61"/>
                  <a:gd name="T66" fmla="*/ 48 w 62"/>
                  <a:gd name="T67" fmla="*/ 59 h 61"/>
                  <a:gd name="T68" fmla="*/ 47 w 62"/>
                  <a:gd name="T69" fmla="*/ 54 h 61"/>
                  <a:gd name="T70" fmla="*/ 35 w 62"/>
                  <a:gd name="T71" fmla="*/ 35 h 61"/>
                  <a:gd name="T72" fmla="*/ 47 w 62"/>
                  <a:gd name="T73" fmla="*/ 45 h 61"/>
                  <a:gd name="T74" fmla="*/ 47 w 62"/>
                  <a:gd name="T75" fmla="*/ 40 h 61"/>
                  <a:gd name="T76" fmla="*/ 36 w 62"/>
                  <a:gd name="T77" fmla="*/ 33 h 61"/>
                  <a:gd name="T78" fmla="*/ 59 w 62"/>
                  <a:gd name="T79" fmla="*/ 39 h 61"/>
                  <a:gd name="T80" fmla="*/ 59 w 62"/>
                  <a:gd name="T81" fmla="*/ 33 h 61"/>
                  <a:gd name="T82" fmla="*/ 36 w 62"/>
                  <a:gd name="T83" fmla="*/ 32 h 61"/>
                  <a:gd name="T84" fmla="*/ 50 w 62"/>
                  <a:gd name="T85" fmla="*/ 28 h 61"/>
                  <a:gd name="T86" fmla="*/ 52 w 62"/>
                  <a:gd name="T87" fmla="*/ 24 h 61"/>
                  <a:gd name="T88" fmla="*/ 49 w 62"/>
                  <a:gd name="T89" fmla="*/ 26 h 61"/>
                  <a:gd name="T90" fmla="*/ 54 w 62"/>
                  <a:gd name="T91" fmla="*/ 15 h 61"/>
                  <a:gd name="T92" fmla="*/ 59 w 62"/>
                  <a:gd name="T93" fmla="*/ 13 h 61"/>
                  <a:gd name="T94" fmla="*/ 53 w 62"/>
                  <a:gd name="T95" fmla="*/ 13 h 61"/>
                  <a:gd name="T96" fmla="*/ 35 w 62"/>
                  <a:gd name="T97" fmla="*/ 28 h 61"/>
                  <a:gd name="T98" fmla="*/ 44 w 62"/>
                  <a:gd name="T99" fmla="*/ 14 h 61"/>
                  <a:gd name="T100" fmla="*/ 41 w 62"/>
                  <a:gd name="T101" fmla="*/ 13 h 61"/>
                  <a:gd name="T102" fmla="*/ 34 w 62"/>
                  <a:gd name="T103" fmla="*/ 27 h 61"/>
                  <a:gd name="T104" fmla="*/ 39 w 62"/>
                  <a:gd name="T105" fmla="*/ 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61">
                    <a:moveTo>
                      <a:pt x="36" y="0"/>
                    </a:moveTo>
                    <a:cubicBezTo>
                      <a:pt x="36" y="0"/>
                      <a:pt x="36" y="1"/>
                      <a:pt x="36" y="1"/>
                    </a:cubicBezTo>
                    <a:cubicBezTo>
                      <a:pt x="34" y="1"/>
                      <a:pt x="33" y="2"/>
                      <a:pt x="33" y="3"/>
                    </a:cubicBezTo>
                    <a:cubicBezTo>
                      <a:pt x="34" y="5"/>
                      <a:pt x="34" y="5"/>
                      <a:pt x="36" y="6"/>
                    </a:cubicBezTo>
                    <a:cubicBezTo>
                      <a:pt x="36" y="12"/>
                      <a:pt x="35" y="20"/>
                      <a:pt x="33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2"/>
                      <a:pt x="30" y="17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29" y="10"/>
                      <a:pt x="28" y="9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9"/>
                      <a:pt x="26" y="10"/>
                      <a:pt x="26" y="11"/>
                    </a:cubicBezTo>
                    <a:cubicBezTo>
                      <a:pt x="26" y="12"/>
                      <a:pt x="26" y="13"/>
                      <a:pt x="27" y="13"/>
                    </a:cubicBezTo>
                    <a:cubicBezTo>
                      <a:pt x="27" y="13"/>
                      <a:pt x="27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17"/>
                      <a:pt x="31" y="22"/>
                      <a:pt x="32" y="27"/>
                    </a:cubicBezTo>
                    <a:cubicBezTo>
                      <a:pt x="31" y="27"/>
                      <a:pt x="31" y="27"/>
                      <a:pt x="30" y="27"/>
                    </a:cubicBezTo>
                    <a:cubicBezTo>
                      <a:pt x="26" y="21"/>
                      <a:pt x="22" y="15"/>
                      <a:pt x="17" y="10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7" y="8"/>
                      <a:pt x="16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1" y="8"/>
                      <a:pt x="11" y="10"/>
                    </a:cubicBezTo>
                    <a:cubicBezTo>
                      <a:pt x="11" y="11"/>
                      <a:pt x="13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2"/>
                      <a:pt x="16" y="12"/>
                    </a:cubicBezTo>
                    <a:cubicBezTo>
                      <a:pt x="21" y="16"/>
                      <a:pt x="25" y="22"/>
                      <a:pt x="29" y="27"/>
                    </a:cubicBezTo>
                    <a:cubicBezTo>
                      <a:pt x="26" y="24"/>
                      <a:pt x="23" y="21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16"/>
                      <a:pt x="18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6" y="16"/>
                      <a:pt x="16" y="17"/>
                    </a:cubicBezTo>
                    <a:cubicBezTo>
                      <a:pt x="15" y="18"/>
                      <a:pt x="16" y="19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18" y="20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2" y="22"/>
                      <a:pt x="25" y="26"/>
                      <a:pt x="29" y="29"/>
                    </a:cubicBezTo>
                    <a:cubicBezTo>
                      <a:pt x="29" y="29"/>
                      <a:pt x="28" y="30"/>
                      <a:pt x="28" y="30"/>
                    </a:cubicBezTo>
                    <a:cubicBezTo>
                      <a:pt x="21" y="28"/>
                      <a:pt x="14" y="26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3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0" y="23"/>
                      <a:pt x="0" y="24"/>
                    </a:cubicBezTo>
                    <a:cubicBezTo>
                      <a:pt x="0" y="26"/>
                      <a:pt x="2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6"/>
                      <a:pt x="6" y="25"/>
                    </a:cubicBezTo>
                    <a:cubicBezTo>
                      <a:pt x="13" y="27"/>
                      <a:pt x="21" y="29"/>
                      <a:pt x="28" y="31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4" y="33"/>
                      <a:pt x="20" y="33"/>
                      <a:pt x="16" y="33"/>
                    </a:cubicBezTo>
                    <a:cubicBezTo>
                      <a:pt x="15" y="33"/>
                      <a:pt x="15" y="33"/>
                      <a:pt x="14" y="33"/>
                    </a:cubicBezTo>
                    <a:cubicBezTo>
                      <a:pt x="13" y="32"/>
                      <a:pt x="13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1"/>
                      <a:pt x="10" y="32"/>
                      <a:pt x="10" y="33"/>
                    </a:cubicBezTo>
                    <a:cubicBezTo>
                      <a:pt x="10" y="34"/>
                      <a:pt x="10" y="35"/>
                      <a:pt x="11" y="35"/>
                    </a:cubicBezTo>
                    <a:cubicBezTo>
                      <a:pt x="11" y="36"/>
                      <a:pt x="12" y="36"/>
                      <a:pt x="12" y="36"/>
                    </a:cubicBezTo>
                    <a:cubicBezTo>
                      <a:pt x="13" y="36"/>
                      <a:pt x="13" y="35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5" y="34"/>
                      <a:pt x="16" y="34"/>
                      <a:pt x="17" y="34"/>
                    </a:cubicBezTo>
                    <a:cubicBezTo>
                      <a:pt x="20" y="34"/>
                      <a:pt x="24" y="34"/>
                      <a:pt x="29" y="33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2" y="39"/>
                      <a:pt x="14" y="43"/>
                      <a:pt x="7" y="46"/>
                    </a:cubicBezTo>
                    <a:cubicBezTo>
                      <a:pt x="6" y="45"/>
                      <a:pt x="5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2" y="45"/>
                      <a:pt x="1" y="46"/>
                      <a:pt x="1" y="48"/>
                    </a:cubicBezTo>
                    <a:cubicBezTo>
                      <a:pt x="1" y="49"/>
                      <a:pt x="3" y="5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6" y="50"/>
                      <a:pt x="7" y="49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4" y="44"/>
                      <a:pt x="21" y="41"/>
                      <a:pt x="28" y="36"/>
                    </a:cubicBezTo>
                    <a:cubicBezTo>
                      <a:pt x="25" y="39"/>
                      <a:pt x="23" y="42"/>
                      <a:pt x="20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19" y="43"/>
                      <a:pt x="19" y="43"/>
                    </a:cubicBezTo>
                    <a:cubicBezTo>
                      <a:pt x="18" y="43"/>
                      <a:pt x="17" y="44"/>
                      <a:pt x="17" y="45"/>
                    </a:cubicBezTo>
                    <a:cubicBezTo>
                      <a:pt x="17" y="46"/>
                      <a:pt x="17" y="47"/>
                      <a:pt x="18" y="48"/>
                    </a:cubicBezTo>
                    <a:cubicBezTo>
                      <a:pt x="18" y="48"/>
                      <a:pt x="19" y="48"/>
                      <a:pt x="19" y="48"/>
                    </a:cubicBezTo>
                    <a:cubicBezTo>
                      <a:pt x="20" y="48"/>
                      <a:pt x="20" y="47"/>
                      <a:pt x="21" y="46"/>
                    </a:cubicBezTo>
                    <a:cubicBezTo>
                      <a:pt x="21" y="46"/>
                      <a:pt x="21" y="45"/>
                      <a:pt x="21" y="45"/>
                    </a:cubicBezTo>
                    <a:cubicBezTo>
                      <a:pt x="24" y="42"/>
                      <a:pt x="27" y="39"/>
                      <a:pt x="30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28" y="43"/>
                      <a:pt x="25" y="49"/>
                      <a:pt x="22" y="56"/>
                    </a:cubicBezTo>
                    <a:cubicBezTo>
                      <a:pt x="22" y="55"/>
                      <a:pt x="21" y="55"/>
                      <a:pt x="21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19" y="56"/>
                      <a:pt x="18" y="57"/>
                      <a:pt x="18" y="59"/>
                    </a:cubicBezTo>
                    <a:cubicBezTo>
                      <a:pt x="18" y="60"/>
                      <a:pt x="19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3" y="61"/>
                      <a:pt x="24" y="60"/>
                      <a:pt x="24" y="58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6" y="50"/>
                      <a:pt x="29" y="43"/>
                      <a:pt x="31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41"/>
                      <a:pt x="34" y="46"/>
                      <a:pt x="35" y="51"/>
                    </a:cubicBezTo>
                    <a:cubicBezTo>
                      <a:pt x="34" y="51"/>
                      <a:pt x="33" y="51"/>
                      <a:pt x="33" y="52"/>
                    </a:cubicBezTo>
                    <a:cubicBezTo>
                      <a:pt x="33" y="53"/>
                      <a:pt x="34" y="55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6" y="55"/>
                      <a:pt x="37" y="55"/>
                      <a:pt x="37" y="54"/>
                    </a:cubicBezTo>
                    <a:cubicBezTo>
                      <a:pt x="38" y="53"/>
                      <a:pt x="37" y="51"/>
                      <a:pt x="36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46"/>
                      <a:pt x="34" y="41"/>
                      <a:pt x="33" y="36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8" y="42"/>
                      <a:pt x="42" y="48"/>
                      <a:pt x="46" y="55"/>
                    </a:cubicBezTo>
                    <a:cubicBezTo>
                      <a:pt x="45" y="55"/>
                      <a:pt x="45" y="56"/>
                      <a:pt x="45" y="57"/>
                    </a:cubicBezTo>
                    <a:cubicBezTo>
                      <a:pt x="45" y="58"/>
                      <a:pt x="46" y="59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9" y="59"/>
                      <a:pt x="51" y="58"/>
                      <a:pt x="50" y="56"/>
                    </a:cubicBezTo>
                    <a:cubicBezTo>
                      <a:pt x="50" y="55"/>
                      <a:pt x="49" y="54"/>
                      <a:pt x="48" y="54"/>
                    </a:cubicBezTo>
                    <a:cubicBezTo>
                      <a:pt x="48" y="54"/>
                      <a:pt x="48" y="54"/>
                      <a:pt x="4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3" y="48"/>
                      <a:pt x="39" y="41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8" y="37"/>
                      <a:pt x="42" y="40"/>
                      <a:pt x="45" y="42"/>
                    </a:cubicBezTo>
                    <a:cubicBezTo>
                      <a:pt x="45" y="43"/>
                      <a:pt x="45" y="44"/>
                      <a:pt x="46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8" y="45"/>
                      <a:pt x="49" y="44"/>
                      <a:pt x="49" y="43"/>
                    </a:cubicBezTo>
                    <a:cubicBezTo>
                      <a:pt x="49" y="42"/>
                      <a:pt x="49" y="41"/>
                      <a:pt x="48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40"/>
                      <a:pt x="46" y="41"/>
                      <a:pt x="46" y="41"/>
                    </a:cubicBezTo>
                    <a:cubicBezTo>
                      <a:pt x="42" y="39"/>
                      <a:pt x="39" y="36"/>
                      <a:pt x="36" y="34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43" y="35"/>
                      <a:pt x="49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8"/>
                      <a:pt x="57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1" y="39"/>
                      <a:pt x="62" y="38"/>
                      <a:pt x="62" y="36"/>
                    </a:cubicBezTo>
                    <a:cubicBezTo>
                      <a:pt x="62" y="34"/>
                      <a:pt x="61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7" y="33"/>
                      <a:pt x="56" y="34"/>
                      <a:pt x="56" y="35"/>
                    </a:cubicBezTo>
                    <a:cubicBezTo>
                      <a:pt x="49" y="35"/>
                      <a:pt x="43" y="34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31"/>
                      <a:pt x="45" y="29"/>
                      <a:pt x="49" y="27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2" y="28"/>
                      <a:pt x="53" y="28"/>
                      <a:pt x="53" y="27"/>
                    </a:cubicBezTo>
                    <a:cubicBezTo>
                      <a:pt x="53" y="26"/>
                      <a:pt x="53" y="25"/>
                      <a:pt x="52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0" y="24"/>
                      <a:pt x="49" y="25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5" y="28"/>
                      <a:pt x="41" y="29"/>
                      <a:pt x="36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43" y="26"/>
                      <a:pt x="49" y="21"/>
                      <a:pt x="54" y="15"/>
                    </a:cubicBezTo>
                    <a:cubicBezTo>
                      <a:pt x="54" y="16"/>
                      <a:pt x="55" y="16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8" y="16"/>
                      <a:pt x="59" y="14"/>
                      <a:pt x="59" y="13"/>
                    </a:cubicBezTo>
                    <a:cubicBezTo>
                      <a:pt x="59" y="11"/>
                      <a:pt x="57" y="10"/>
                      <a:pt x="56" y="10"/>
                    </a:cubicBezTo>
                    <a:cubicBezTo>
                      <a:pt x="56" y="10"/>
                      <a:pt x="56" y="10"/>
                      <a:pt x="55" y="10"/>
                    </a:cubicBezTo>
                    <a:cubicBezTo>
                      <a:pt x="54" y="10"/>
                      <a:pt x="53" y="12"/>
                      <a:pt x="53" y="13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8" y="20"/>
                      <a:pt x="42" y="25"/>
                      <a:pt x="36" y="29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8" y="24"/>
                      <a:pt x="40" y="20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6"/>
                      <a:pt x="44" y="15"/>
                      <a:pt x="44" y="14"/>
                    </a:cubicBezTo>
                    <a:cubicBezTo>
                      <a:pt x="44" y="13"/>
                      <a:pt x="44" y="12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3"/>
                    </a:cubicBezTo>
                    <a:cubicBezTo>
                      <a:pt x="40" y="14"/>
                      <a:pt x="41" y="15"/>
                      <a:pt x="41" y="15"/>
                    </a:cubicBezTo>
                    <a:cubicBezTo>
                      <a:pt x="40" y="19"/>
                      <a:pt x="37" y="23"/>
                      <a:pt x="35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6" y="20"/>
                      <a:pt x="36" y="12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8" y="5"/>
                      <a:pt x="39" y="4"/>
                      <a:pt x="39" y="3"/>
                    </a:cubicBezTo>
                    <a:cubicBezTo>
                      <a:pt x="39" y="1"/>
                      <a:pt x="38" y="0"/>
                      <a:pt x="36" y="0"/>
                    </a:cubicBezTo>
                  </a:path>
                </a:pathLst>
              </a:custGeom>
              <a:solidFill>
                <a:srgbClr val="FFFFFF">
                  <a:alpha val="7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60120" y="5058728"/>
            <a:ext cx="3133223" cy="1051560"/>
          </a:xfrm>
        </p:spPr>
        <p:txBody>
          <a:bodyPr lIns="0" rIns="0" anchor="b" anchorCtr="0"/>
          <a:lstStyle>
            <a:lvl1pPr marL="0" indent="0" algn="ctr">
              <a:buFontTx/>
              <a:buNone/>
              <a:defRPr b="1" cap="small" baseline="0"/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Greeting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57263" y="6110036"/>
            <a:ext cx="3132137" cy="457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message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9320" y="5056632"/>
            <a:ext cx="3133223" cy="1051560"/>
          </a:xfrm>
        </p:spPr>
        <p:txBody>
          <a:bodyPr lIns="0" rIns="0" anchor="b" anchorCtr="0"/>
          <a:lstStyle>
            <a:lvl1pPr marL="0" indent="0" algn="ctr">
              <a:buFontTx/>
              <a:buNone/>
              <a:defRPr b="1" cap="small" baseline="0"/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Greeting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92019" y="6108192"/>
            <a:ext cx="3132137" cy="457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146765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5029200"/>
            <a:ext cx="2743200" cy="1596100"/>
          </a:xfrm>
        </p:spPr>
        <p:txBody>
          <a:bodyPr lIns="0" rIns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lang="en-US" sz="120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Type Greeting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029200"/>
            <a:ext cx="2743200" cy="1598196"/>
          </a:xfrm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lang="en-US" sz="1200" i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Type Greeting</a:t>
            </a:r>
          </a:p>
        </p:txBody>
      </p:sp>
      <p:grpSp>
        <p:nvGrpSpPr>
          <p:cNvPr id="126" name="Group 125"/>
          <p:cNvGrpSpPr/>
          <p:nvPr userDrawn="1"/>
        </p:nvGrpSpPr>
        <p:grpSpPr>
          <a:xfrm>
            <a:off x="2424987" y="4937760"/>
            <a:ext cx="222250" cy="2000525"/>
            <a:chOff x="2424987" y="5002503"/>
            <a:chExt cx="222250" cy="2000525"/>
          </a:xfrm>
          <a:solidFill>
            <a:schemeClr val="accent1"/>
          </a:solidFill>
        </p:grpSpPr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 rot="1038934" flipH="1">
              <a:off x="2424987" y="5002503"/>
              <a:ext cx="222250" cy="303213"/>
              <a:chOff x="109135471" y="105882068"/>
              <a:chExt cx="2164154" cy="2951323"/>
            </a:xfrm>
            <a:grpFill/>
          </p:grpSpPr>
          <p:sp>
            <p:nvSpPr>
              <p:cNvPr id="5" name="Freeform 3"/>
              <p:cNvSpPr>
                <a:spLocks/>
              </p:cNvSpPr>
              <p:nvPr/>
            </p:nvSpPr>
            <p:spPr bwMode="auto">
              <a:xfrm>
                <a:off x="109976845" y="107113774"/>
                <a:ext cx="468395" cy="490080"/>
              </a:xfrm>
              <a:custGeom>
                <a:avLst/>
                <a:gdLst>
                  <a:gd name="T0" fmla="*/ 182 w 216"/>
                  <a:gd name="T1" fmla="*/ 30 h 226"/>
                  <a:gd name="T2" fmla="*/ 170 w 216"/>
                  <a:gd name="T3" fmla="*/ 168 h 226"/>
                  <a:gd name="T4" fmla="*/ 34 w 216"/>
                  <a:gd name="T5" fmla="*/ 196 h 226"/>
                  <a:gd name="T6" fmla="*/ 46 w 216"/>
                  <a:gd name="T7" fmla="*/ 58 h 226"/>
                  <a:gd name="T8" fmla="*/ 182 w 216"/>
                  <a:gd name="T9" fmla="*/ 3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26">
                    <a:moveTo>
                      <a:pt x="182" y="30"/>
                    </a:moveTo>
                    <a:cubicBezTo>
                      <a:pt x="216" y="60"/>
                      <a:pt x="210" y="122"/>
                      <a:pt x="170" y="168"/>
                    </a:cubicBezTo>
                    <a:cubicBezTo>
                      <a:pt x="129" y="213"/>
                      <a:pt x="68" y="226"/>
                      <a:pt x="34" y="196"/>
                    </a:cubicBezTo>
                    <a:cubicBezTo>
                      <a:pt x="0" y="166"/>
                      <a:pt x="6" y="104"/>
                      <a:pt x="46" y="58"/>
                    </a:cubicBezTo>
                    <a:cubicBezTo>
                      <a:pt x="87" y="12"/>
                      <a:pt x="148" y="0"/>
                      <a:pt x="1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4"/>
              <p:cNvSpPr>
                <a:spLocks/>
              </p:cNvSpPr>
              <p:nvPr/>
            </p:nvSpPr>
            <p:spPr bwMode="auto">
              <a:xfrm>
                <a:off x="110239233" y="106070727"/>
                <a:ext cx="329610" cy="1110270"/>
              </a:xfrm>
              <a:custGeom>
                <a:avLst/>
                <a:gdLst>
                  <a:gd name="T0" fmla="*/ 0 w 569999"/>
                  <a:gd name="T1" fmla="*/ 1916250 h 1920000"/>
                  <a:gd name="T2" fmla="*/ 416249 w 569999"/>
                  <a:gd name="T3" fmla="*/ 0 h 1920000"/>
                  <a:gd name="T4" fmla="*/ 569999 w 569999"/>
                  <a:gd name="T5" fmla="*/ 41250 h 1920000"/>
                  <a:gd name="T6" fmla="*/ 60000 w 569999"/>
                  <a:gd name="T7" fmla="*/ 1920000 h 1920000"/>
                  <a:gd name="T8" fmla="*/ 0 w 569999"/>
                  <a:gd name="T9" fmla="*/ 1916250 h 19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999" h="1920000">
                    <a:moveTo>
                      <a:pt x="0" y="1916250"/>
                    </a:moveTo>
                    <a:lnTo>
                      <a:pt x="416249" y="0"/>
                    </a:lnTo>
                    <a:lnTo>
                      <a:pt x="569999" y="41250"/>
                    </a:lnTo>
                    <a:lnTo>
                      <a:pt x="60000" y="1920000"/>
                    </a:lnTo>
                    <a:lnTo>
                      <a:pt x="0" y="1916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110425723" y="105882068"/>
                <a:ext cx="242871" cy="236366"/>
              </a:xfrm>
              <a:custGeom>
                <a:avLst/>
                <a:gdLst>
                  <a:gd name="T0" fmla="*/ 110 w 112"/>
                  <a:gd name="T1" fmla="*/ 58 h 109"/>
                  <a:gd name="T2" fmla="*/ 52 w 112"/>
                  <a:gd name="T3" fmla="*/ 107 h 109"/>
                  <a:gd name="T4" fmla="*/ 2 w 112"/>
                  <a:gd name="T5" fmla="*/ 51 h 109"/>
                  <a:gd name="T6" fmla="*/ 59 w 112"/>
                  <a:gd name="T7" fmla="*/ 2 h 109"/>
                  <a:gd name="T8" fmla="*/ 110 w 112"/>
                  <a:gd name="T9" fmla="*/ 5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9">
                    <a:moveTo>
                      <a:pt x="110" y="58"/>
                    </a:moveTo>
                    <a:cubicBezTo>
                      <a:pt x="108" y="87"/>
                      <a:pt x="82" y="109"/>
                      <a:pt x="52" y="107"/>
                    </a:cubicBezTo>
                    <a:cubicBezTo>
                      <a:pt x="22" y="105"/>
                      <a:pt x="0" y="80"/>
                      <a:pt x="2" y="51"/>
                    </a:cubicBezTo>
                    <a:cubicBezTo>
                      <a:pt x="4" y="22"/>
                      <a:pt x="30" y="0"/>
                      <a:pt x="59" y="2"/>
                    </a:cubicBezTo>
                    <a:cubicBezTo>
                      <a:pt x="89" y="4"/>
                      <a:pt x="112" y="29"/>
                      <a:pt x="11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109716627" y="106478404"/>
                <a:ext cx="455383" cy="754637"/>
              </a:xfrm>
              <a:custGeom>
                <a:avLst/>
                <a:gdLst>
                  <a:gd name="T0" fmla="*/ 742499 w 787499"/>
                  <a:gd name="T1" fmla="*/ 1305000 h 1305000"/>
                  <a:gd name="T2" fmla="*/ 0 w 787499"/>
                  <a:gd name="T3" fmla="*/ 101250 h 1305000"/>
                  <a:gd name="T4" fmla="*/ 131250 w 787499"/>
                  <a:gd name="T5" fmla="*/ 0 h 1305000"/>
                  <a:gd name="T6" fmla="*/ 787499 w 787499"/>
                  <a:gd name="T7" fmla="*/ 1260000 h 1305000"/>
                  <a:gd name="T8" fmla="*/ 742499 w 787499"/>
                  <a:gd name="T9" fmla="*/ 1305000 h 1305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499" h="1305000">
                    <a:moveTo>
                      <a:pt x="742499" y="1305000"/>
                    </a:moveTo>
                    <a:lnTo>
                      <a:pt x="0" y="101250"/>
                    </a:lnTo>
                    <a:lnTo>
                      <a:pt x="131250" y="0"/>
                    </a:lnTo>
                    <a:lnTo>
                      <a:pt x="787499" y="1260000"/>
                    </a:lnTo>
                    <a:lnTo>
                      <a:pt x="742499" y="1305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109593023" y="106328778"/>
                <a:ext cx="229860" cy="229861"/>
              </a:xfrm>
              <a:custGeom>
                <a:avLst/>
                <a:gdLst>
                  <a:gd name="T0" fmla="*/ 104 w 106"/>
                  <a:gd name="T1" fmla="*/ 49 h 106"/>
                  <a:gd name="T2" fmla="*/ 57 w 106"/>
                  <a:gd name="T3" fmla="*/ 104 h 106"/>
                  <a:gd name="T4" fmla="*/ 2 w 106"/>
                  <a:gd name="T5" fmla="*/ 57 h 106"/>
                  <a:gd name="T6" fmla="*/ 49 w 106"/>
                  <a:gd name="T7" fmla="*/ 2 h 106"/>
                  <a:gd name="T8" fmla="*/ 104 w 106"/>
                  <a:gd name="T9" fmla="*/ 4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4" y="49"/>
                    </a:moveTo>
                    <a:cubicBezTo>
                      <a:pt x="106" y="77"/>
                      <a:pt x="85" y="102"/>
                      <a:pt x="57" y="104"/>
                    </a:cubicBezTo>
                    <a:cubicBezTo>
                      <a:pt x="29" y="106"/>
                      <a:pt x="4" y="85"/>
                      <a:pt x="2" y="57"/>
                    </a:cubicBezTo>
                    <a:cubicBezTo>
                      <a:pt x="0" y="29"/>
                      <a:pt x="21" y="4"/>
                      <a:pt x="49" y="2"/>
                    </a:cubicBezTo>
                    <a:cubicBezTo>
                      <a:pt x="77" y="0"/>
                      <a:pt x="102" y="21"/>
                      <a:pt x="10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110267423" y="107460733"/>
                <a:ext cx="359970" cy="646212"/>
              </a:xfrm>
              <a:custGeom>
                <a:avLst/>
                <a:gdLst>
                  <a:gd name="T0" fmla="*/ 41250 w 622499"/>
                  <a:gd name="T1" fmla="*/ 0 h 1117500"/>
                  <a:gd name="T2" fmla="*/ 622499 w 622499"/>
                  <a:gd name="T3" fmla="*/ 1038750 h 1117500"/>
                  <a:gd name="T4" fmla="*/ 506249 w 622499"/>
                  <a:gd name="T5" fmla="*/ 1117500 h 1117500"/>
                  <a:gd name="T6" fmla="*/ 0 w 622499"/>
                  <a:gd name="T7" fmla="*/ 37500 h 1117500"/>
                  <a:gd name="T8" fmla="*/ 41250 w 622499"/>
                  <a:gd name="T9" fmla="*/ 0 h 1117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499" h="1117500">
                    <a:moveTo>
                      <a:pt x="41250" y="0"/>
                    </a:moveTo>
                    <a:lnTo>
                      <a:pt x="622499" y="1038750"/>
                    </a:lnTo>
                    <a:lnTo>
                      <a:pt x="506249" y="1117500"/>
                    </a:lnTo>
                    <a:lnTo>
                      <a:pt x="0" y="37500"/>
                    </a:lnTo>
                    <a:lnTo>
                      <a:pt x="412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110536316" y="108044058"/>
                <a:ext cx="190827" cy="190828"/>
              </a:xfrm>
              <a:custGeom>
                <a:avLst/>
                <a:gdLst>
                  <a:gd name="T0" fmla="*/ 1 w 88"/>
                  <a:gd name="T1" fmla="*/ 46 h 88"/>
                  <a:gd name="T2" fmla="*/ 42 w 88"/>
                  <a:gd name="T3" fmla="*/ 1 h 88"/>
                  <a:gd name="T4" fmla="*/ 87 w 88"/>
                  <a:gd name="T5" fmla="*/ 42 h 88"/>
                  <a:gd name="T6" fmla="*/ 46 w 88"/>
                  <a:gd name="T7" fmla="*/ 87 h 88"/>
                  <a:gd name="T8" fmla="*/ 1 w 88"/>
                  <a:gd name="T9" fmla="*/ 4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8">
                    <a:moveTo>
                      <a:pt x="1" y="46"/>
                    </a:moveTo>
                    <a:cubicBezTo>
                      <a:pt x="0" y="22"/>
                      <a:pt x="18" y="2"/>
                      <a:pt x="42" y="1"/>
                    </a:cubicBezTo>
                    <a:cubicBezTo>
                      <a:pt x="66" y="0"/>
                      <a:pt x="86" y="19"/>
                      <a:pt x="87" y="42"/>
                    </a:cubicBezTo>
                    <a:cubicBezTo>
                      <a:pt x="88" y="66"/>
                      <a:pt x="69" y="86"/>
                      <a:pt x="46" y="87"/>
                    </a:cubicBezTo>
                    <a:cubicBezTo>
                      <a:pt x="22" y="88"/>
                      <a:pt x="2" y="70"/>
                      <a:pt x="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110388859" y="106886082"/>
                <a:ext cx="745960" cy="364307"/>
              </a:xfrm>
              <a:custGeom>
                <a:avLst/>
                <a:gdLst>
                  <a:gd name="T0" fmla="*/ 0 w 1289997"/>
                  <a:gd name="T1" fmla="*/ 581250 h 630000"/>
                  <a:gd name="T2" fmla="*/ 1207497 w 1289997"/>
                  <a:gd name="T3" fmla="*/ 0 h 630000"/>
                  <a:gd name="T4" fmla="*/ 1289997 w 1289997"/>
                  <a:gd name="T5" fmla="*/ 135000 h 630000"/>
                  <a:gd name="T6" fmla="*/ 37500 w 1289997"/>
                  <a:gd name="T7" fmla="*/ 630000 h 630000"/>
                  <a:gd name="T8" fmla="*/ 0 w 1289997"/>
                  <a:gd name="T9" fmla="*/ 581250 h 63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997" h="630000">
                    <a:moveTo>
                      <a:pt x="0" y="581250"/>
                    </a:moveTo>
                    <a:lnTo>
                      <a:pt x="1207497" y="0"/>
                    </a:lnTo>
                    <a:lnTo>
                      <a:pt x="1289997" y="135000"/>
                    </a:lnTo>
                    <a:lnTo>
                      <a:pt x="37500" y="630000"/>
                    </a:lnTo>
                    <a:lnTo>
                      <a:pt x="0" y="581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11069765" y="106781994"/>
                <a:ext cx="212512" cy="212512"/>
              </a:xfrm>
              <a:custGeom>
                <a:avLst/>
                <a:gdLst>
                  <a:gd name="T0" fmla="*/ 48 w 98"/>
                  <a:gd name="T1" fmla="*/ 97 h 98"/>
                  <a:gd name="T2" fmla="*/ 0 w 98"/>
                  <a:gd name="T3" fmla="*/ 48 h 98"/>
                  <a:gd name="T4" fmla="*/ 50 w 98"/>
                  <a:gd name="T5" fmla="*/ 0 h 98"/>
                  <a:gd name="T6" fmla="*/ 97 w 98"/>
                  <a:gd name="T7" fmla="*/ 50 h 98"/>
                  <a:gd name="T8" fmla="*/ 48 w 98"/>
                  <a:gd name="T9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8">
                    <a:moveTo>
                      <a:pt x="48" y="97"/>
                    </a:moveTo>
                    <a:cubicBezTo>
                      <a:pt x="21" y="97"/>
                      <a:pt x="0" y="74"/>
                      <a:pt x="0" y="48"/>
                    </a:cubicBezTo>
                    <a:cubicBezTo>
                      <a:pt x="1" y="21"/>
                      <a:pt x="23" y="0"/>
                      <a:pt x="50" y="0"/>
                    </a:cubicBezTo>
                    <a:cubicBezTo>
                      <a:pt x="77" y="1"/>
                      <a:pt x="98" y="23"/>
                      <a:pt x="97" y="50"/>
                    </a:cubicBezTo>
                    <a:cubicBezTo>
                      <a:pt x="97" y="77"/>
                      <a:pt x="74" y="98"/>
                      <a:pt x="48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auto">
              <a:xfrm>
                <a:off x="110388859" y="107380499"/>
                <a:ext cx="735118" cy="349127"/>
              </a:xfrm>
              <a:custGeom>
                <a:avLst/>
                <a:gdLst>
                  <a:gd name="T0" fmla="*/ 7500 w 1271247"/>
                  <a:gd name="T1" fmla="*/ 0 h 603750"/>
                  <a:gd name="T2" fmla="*/ 1271247 w 1271247"/>
                  <a:gd name="T3" fmla="*/ 450000 h 603750"/>
                  <a:gd name="T4" fmla="*/ 1229997 w 1271247"/>
                  <a:gd name="T5" fmla="*/ 603750 h 603750"/>
                  <a:gd name="T6" fmla="*/ 0 w 1271247"/>
                  <a:gd name="T7" fmla="*/ 60000 h 603750"/>
                  <a:gd name="T8" fmla="*/ 7500 w 1271247"/>
                  <a:gd name="T9" fmla="*/ 0 h 603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1247" h="603750">
                    <a:moveTo>
                      <a:pt x="7500" y="0"/>
                    </a:moveTo>
                    <a:lnTo>
                      <a:pt x="1271247" y="450000"/>
                    </a:lnTo>
                    <a:lnTo>
                      <a:pt x="1229997" y="603750"/>
                    </a:lnTo>
                    <a:lnTo>
                      <a:pt x="0" y="60000"/>
                    </a:lnTo>
                    <a:lnTo>
                      <a:pt x="75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auto">
              <a:xfrm>
                <a:off x="111067596" y="107588674"/>
                <a:ext cx="232029" cy="232029"/>
              </a:xfrm>
              <a:custGeom>
                <a:avLst/>
                <a:gdLst>
                  <a:gd name="T0" fmla="*/ 19 w 107"/>
                  <a:gd name="T1" fmla="*/ 87 h 107"/>
                  <a:gd name="T2" fmla="*/ 20 w 107"/>
                  <a:gd name="T3" fmla="*/ 18 h 107"/>
                  <a:gd name="T4" fmla="*/ 89 w 107"/>
                  <a:gd name="T5" fmla="*/ 20 h 107"/>
                  <a:gd name="T6" fmla="*/ 87 w 107"/>
                  <a:gd name="T7" fmla="*/ 89 h 107"/>
                  <a:gd name="T8" fmla="*/ 19 w 107"/>
                  <a:gd name="T9" fmla="*/ 8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7">
                    <a:moveTo>
                      <a:pt x="19" y="87"/>
                    </a:moveTo>
                    <a:cubicBezTo>
                      <a:pt x="0" y="67"/>
                      <a:pt x="1" y="37"/>
                      <a:pt x="20" y="18"/>
                    </a:cubicBezTo>
                    <a:cubicBezTo>
                      <a:pt x="40" y="0"/>
                      <a:pt x="71" y="1"/>
                      <a:pt x="89" y="20"/>
                    </a:cubicBezTo>
                    <a:cubicBezTo>
                      <a:pt x="107" y="40"/>
                      <a:pt x="107" y="70"/>
                      <a:pt x="87" y="89"/>
                    </a:cubicBezTo>
                    <a:cubicBezTo>
                      <a:pt x="68" y="107"/>
                      <a:pt x="37" y="106"/>
                      <a:pt x="1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109319793" y="107016191"/>
                <a:ext cx="752466" cy="277568"/>
              </a:xfrm>
              <a:custGeom>
                <a:avLst/>
                <a:gdLst>
                  <a:gd name="T0" fmla="*/ 1301247 w 1301247"/>
                  <a:gd name="T1" fmla="*/ 480000 h 480000"/>
                  <a:gd name="T2" fmla="*/ 0 w 1301247"/>
                  <a:gd name="T3" fmla="*/ 157500 h 480000"/>
                  <a:gd name="T4" fmla="*/ 22499 w 1301247"/>
                  <a:gd name="T5" fmla="*/ 0 h 480000"/>
                  <a:gd name="T6" fmla="*/ 1301247 w 1301247"/>
                  <a:gd name="T7" fmla="*/ 420000 h 480000"/>
                  <a:gd name="T8" fmla="*/ 1301247 w 1301247"/>
                  <a:gd name="T9" fmla="*/ 480000 h 48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1247" h="480000">
                    <a:moveTo>
                      <a:pt x="1301247" y="480000"/>
                    </a:moveTo>
                    <a:lnTo>
                      <a:pt x="0" y="157500"/>
                    </a:lnTo>
                    <a:lnTo>
                      <a:pt x="22499" y="0"/>
                    </a:lnTo>
                    <a:lnTo>
                      <a:pt x="1301247" y="420000"/>
                    </a:lnTo>
                    <a:lnTo>
                      <a:pt x="1301247" y="48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5"/>
              <p:cNvSpPr>
                <a:spLocks/>
              </p:cNvSpPr>
              <p:nvPr/>
            </p:nvSpPr>
            <p:spPr bwMode="auto">
              <a:xfrm>
                <a:off x="109135471" y="106931620"/>
                <a:ext cx="234197" cy="234198"/>
              </a:xfrm>
              <a:custGeom>
                <a:avLst/>
                <a:gdLst>
                  <a:gd name="T0" fmla="*/ 86 w 108"/>
                  <a:gd name="T1" fmla="*/ 17 h 108"/>
                  <a:gd name="T2" fmla="*/ 90 w 108"/>
                  <a:gd name="T3" fmla="*/ 86 h 108"/>
                  <a:gd name="T4" fmla="*/ 22 w 108"/>
                  <a:gd name="T5" fmla="*/ 91 h 108"/>
                  <a:gd name="T6" fmla="*/ 17 w 108"/>
                  <a:gd name="T7" fmla="*/ 22 h 108"/>
                  <a:gd name="T8" fmla="*/ 86 w 108"/>
                  <a:gd name="T9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8">
                    <a:moveTo>
                      <a:pt x="86" y="17"/>
                    </a:moveTo>
                    <a:cubicBezTo>
                      <a:pt x="106" y="35"/>
                      <a:pt x="108" y="66"/>
                      <a:pt x="90" y="86"/>
                    </a:cubicBezTo>
                    <a:cubicBezTo>
                      <a:pt x="73" y="106"/>
                      <a:pt x="42" y="108"/>
                      <a:pt x="22" y="91"/>
                    </a:cubicBezTo>
                    <a:cubicBezTo>
                      <a:pt x="2" y="73"/>
                      <a:pt x="0" y="42"/>
                      <a:pt x="17" y="22"/>
                    </a:cubicBezTo>
                    <a:cubicBezTo>
                      <a:pt x="35" y="2"/>
                      <a:pt x="66" y="0"/>
                      <a:pt x="8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6"/>
              <p:cNvSpPr>
                <a:spLocks/>
              </p:cNvSpPr>
              <p:nvPr/>
            </p:nvSpPr>
            <p:spPr bwMode="auto">
              <a:xfrm>
                <a:off x="109354488" y="107439048"/>
                <a:ext cx="717771" cy="427194"/>
              </a:xfrm>
              <a:custGeom>
                <a:avLst/>
                <a:gdLst>
                  <a:gd name="T0" fmla="*/ 1241248 w 1241248"/>
                  <a:gd name="T1" fmla="*/ 45000 h 738750"/>
                  <a:gd name="T2" fmla="*/ 97500 w 1241248"/>
                  <a:gd name="T3" fmla="*/ 738750 h 738750"/>
                  <a:gd name="T4" fmla="*/ 0 w 1241248"/>
                  <a:gd name="T5" fmla="*/ 611250 h 738750"/>
                  <a:gd name="T6" fmla="*/ 1199998 w 1241248"/>
                  <a:gd name="T7" fmla="*/ 0 h 738750"/>
                  <a:gd name="T8" fmla="*/ 1241248 w 1241248"/>
                  <a:gd name="T9" fmla="*/ 45000 h 738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1248" h="738750">
                    <a:moveTo>
                      <a:pt x="1241248" y="45000"/>
                    </a:moveTo>
                    <a:lnTo>
                      <a:pt x="97500" y="738750"/>
                    </a:lnTo>
                    <a:lnTo>
                      <a:pt x="0" y="611250"/>
                    </a:lnTo>
                    <a:lnTo>
                      <a:pt x="1199998" y="0"/>
                    </a:lnTo>
                    <a:lnTo>
                      <a:pt x="1241248" y="45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7"/>
              <p:cNvSpPr>
                <a:spLocks/>
              </p:cNvSpPr>
              <p:nvPr/>
            </p:nvSpPr>
            <p:spPr bwMode="auto">
              <a:xfrm>
                <a:off x="109211368" y="107764322"/>
                <a:ext cx="219018" cy="216850"/>
              </a:xfrm>
              <a:custGeom>
                <a:avLst/>
                <a:gdLst>
                  <a:gd name="T0" fmla="*/ 47 w 101"/>
                  <a:gd name="T1" fmla="*/ 2 h 100"/>
                  <a:gd name="T2" fmla="*/ 99 w 101"/>
                  <a:gd name="T3" fmla="*/ 46 h 100"/>
                  <a:gd name="T4" fmla="*/ 54 w 101"/>
                  <a:gd name="T5" fmla="*/ 98 h 100"/>
                  <a:gd name="T6" fmla="*/ 2 w 101"/>
                  <a:gd name="T7" fmla="*/ 53 h 100"/>
                  <a:gd name="T8" fmla="*/ 47 w 101"/>
                  <a:gd name="T9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0">
                    <a:moveTo>
                      <a:pt x="47" y="2"/>
                    </a:moveTo>
                    <a:cubicBezTo>
                      <a:pt x="74" y="0"/>
                      <a:pt x="97" y="20"/>
                      <a:pt x="99" y="46"/>
                    </a:cubicBezTo>
                    <a:cubicBezTo>
                      <a:pt x="101" y="73"/>
                      <a:pt x="81" y="96"/>
                      <a:pt x="54" y="98"/>
                    </a:cubicBezTo>
                    <a:cubicBezTo>
                      <a:pt x="27" y="100"/>
                      <a:pt x="4" y="80"/>
                      <a:pt x="2" y="53"/>
                    </a:cubicBezTo>
                    <a:cubicBezTo>
                      <a:pt x="0" y="27"/>
                      <a:pt x="20" y="3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8"/>
              <p:cNvSpPr>
                <a:spLocks/>
              </p:cNvSpPr>
              <p:nvPr/>
            </p:nvSpPr>
            <p:spPr bwMode="auto">
              <a:xfrm>
                <a:off x="109857579" y="108597025"/>
                <a:ext cx="242871" cy="236366"/>
              </a:xfrm>
              <a:custGeom>
                <a:avLst/>
                <a:gdLst>
                  <a:gd name="T0" fmla="*/ 110 w 112"/>
                  <a:gd name="T1" fmla="*/ 58 h 109"/>
                  <a:gd name="T2" fmla="*/ 52 w 112"/>
                  <a:gd name="T3" fmla="*/ 107 h 109"/>
                  <a:gd name="T4" fmla="*/ 2 w 112"/>
                  <a:gd name="T5" fmla="*/ 51 h 109"/>
                  <a:gd name="T6" fmla="*/ 59 w 112"/>
                  <a:gd name="T7" fmla="*/ 2 h 109"/>
                  <a:gd name="T8" fmla="*/ 110 w 112"/>
                  <a:gd name="T9" fmla="*/ 5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9">
                    <a:moveTo>
                      <a:pt x="110" y="58"/>
                    </a:moveTo>
                    <a:cubicBezTo>
                      <a:pt x="108" y="87"/>
                      <a:pt x="82" y="109"/>
                      <a:pt x="52" y="107"/>
                    </a:cubicBezTo>
                    <a:cubicBezTo>
                      <a:pt x="22" y="105"/>
                      <a:pt x="0" y="80"/>
                      <a:pt x="2" y="51"/>
                    </a:cubicBezTo>
                    <a:cubicBezTo>
                      <a:pt x="4" y="22"/>
                      <a:pt x="30" y="0"/>
                      <a:pt x="59" y="2"/>
                    </a:cubicBezTo>
                    <a:cubicBezTo>
                      <a:pt x="89" y="4"/>
                      <a:pt x="112" y="29"/>
                      <a:pt x="11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9"/>
              <p:cNvSpPr>
                <a:spLocks/>
              </p:cNvSpPr>
              <p:nvPr/>
            </p:nvSpPr>
            <p:spPr bwMode="auto">
              <a:xfrm>
                <a:off x="109952992" y="107547473"/>
                <a:ext cx="247208" cy="1090753"/>
              </a:xfrm>
              <a:custGeom>
                <a:avLst/>
                <a:gdLst>
                  <a:gd name="T0" fmla="*/ 427499 w 427499"/>
                  <a:gd name="T1" fmla="*/ 0 h 1886250"/>
                  <a:gd name="T2" fmla="*/ 161250 w 427499"/>
                  <a:gd name="T3" fmla="*/ 1886250 h 1886250"/>
                  <a:gd name="T4" fmla="*/ 0 w 427499"/>
                  <a:gd name="T5" fmla="*/ 1860000 h 1886250"/>
                  <a:gd name="T6" fmla="*/ 363750 w 427499"/>
                  <a:gd name="T7" fmla="*/ 0 h 1886250"/>
                  <a:gd name="T8" fmla="*/ 427499 w 427499"/>
                  <a:gd name="T9" fmla="*/ 0 h 1886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499" h="1886250">
                    <a:moveTo>
                      <a:pt x="427499" y="0"/>
                    </a:moveTo>
                    <a:lnTo>
                      <a:pt x="161250" y="1886250"/>
                    </a:lnTo>
                    <a:lnTo>
                      <a:pt x="0" y="1860000"/>
                    </a:lnTo>
                    <a:lnTo>
                      <a:pt x="363750" y="0"/>
                    </a:lnTo>
                    <a:lnTo>
                      <a:pt x="427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20"/>
            <p:cNvGrpSpPr>
              <a:grpSpLocks/>
            </p:cNvGrpSpPr>
            <p:nvPr userDrawn="1"/>
          </p:nvGrpSpPr>
          <p:grpSpPr bwMode="auto">
            <a:xfrm rot="7234" flipH="1">
              <a:off x="2424987" y="6699815"/>
              <a:ext cx="222250" cy="303213"/>
              <a:chOff x="109135471" y="105882068"/>
              <a:chExt cx="2164154" cy="2951323"/>
            </a:xfrm>
            <a:grpFill/>
          </p:grpSpPr>
          <p:sp>
            <p:nvSpPr>
              <p:cNvPr id="73" name="Freeform 21"/>
              <p:cNvSpPr>
                <a:spLocks/>
              </p:cNvSpPr>
              <p:nvPr/>
            </p:nvSpPr>
            <p:spPr bwMode="auto">
              <a:xfrm>
                <a:off x="109976845" y="107113774"/>
                <a:ext cx="468395" cy="490080"/>
              </a:xfrm>
              <a:custGeom>
                <a:avLst/>
                <a:gdLst>
                  <a:gd name="T0" fmla="*/ 182 w 216"/>
                  <a:gd name="T1" fmla="*/ 30 h 226"/>
                  <a:gd name="T2" fmla="*/ 170 w 216"/>
                  <a:gd name="T3" fmla="*/ 168 h 226"/>
                  <a:gd name="T4" fmla="*/ 34 w 216"/>
                  <a:gd name="T5" fmla="*/ 196 h 226"/>
                  <a:gd name="T6" fmla="*/ 46 w 216"/>
                  <a:gd name="T7" fmla="*/ 58 h 226"/>
                  <a:gd name="T8" fmla="*/ 182 w 216"/>
                  <a:gd name="T9" fmla="*/ 3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26">
                    <a:moveTo>
                      <a:pt x="182" y="30"/>
                    </a:moveTo>
                    <a:cubicBezTo>
                      <a:pt x="216" y="60"/>
                      <a:pt x="210" y="122"/>
                      <a:pt x="170" y="168"/>
                    </a:cubicBezTo>
                    <a:cubicBezTo>
                      <a:pt x="129" y="213"/>
                      <a:pt x="68" y="226"/>
                      <a:pt x="34" y="196"/>
                    </a:cubicBezTo>
                    <a:cubicBezTo>
                      <a:pt x="0" y="166"/>
                      <a:pt x="6" y="104"/>
                      <a:pt x="46" y="58"/>
                    </a:cubicBezTo>
                    <a:cubicBezTo>
                      <a:pt x="87" y="12"/>
                      <a:pt x="148" y="0"/>
                      <a:pt x="1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2"/>
              <p:cNvSpPr>
                <a:spLocks/>
              </p:cNvSpPr>
              <p:nvPr/>
            </p:nvSpPr>
            <p:spPr bwMode="auto">
              <a:xfrm>
                <a:off x="110239233" y="106070727"/>
                <a:ext cx="329610" cy="1110270"/>
              </a:xfrm>
              <a:custGeom>
                <a:avLst/>
                <a:gdLst>
                  <a:gd name="T0" fmla="*/ 0 w 569999"/>
                  <a:gd name="T1" fmla="*/ 1916250 h 1920000"/>
                  <a:gd name="T2" fmla="*/ 416249 w 569999"/>
                  <a:gd name="T3" fmla="*/ 0 h 1920000"/>
                  <a:gd name="T4" fmla="*/ 569999 w 569999"/>
                  <a:gd name="T5" fmla="*/ 41250 h 1920000"/>
                  <a:gd name="T6" fmla="*/ 60000 w 569999"/>
                  <a:gd name="T7" fmla="*/ 1920000 h 1920000"/>
                  <a:gd name="T8" fmla="*/ 0 w 569999"/>
                  <a:gd name="T9" fmla="*/ 1916250 h 19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999" h="1920000">
                    <a:moveTo>
                      <a:pt x="0" y="1916250"/>
                    </a:moveTo>
                    <a:lnTo>
                      <a:pt x="416249" y="0"/>
                    </a:lnTo>
                    <a:lnTo>
                      <a:pt x="569999" y="41250"/>
                    </a:lnTo>
                    <a:lnTo>
                      <a:pt x="60000" y="1920000"/>
                    </a:lnTo>
                    <a:lnTo>
                      <a:pt x="0" y="1916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3"/>
              <p:cNvSpPr>
                <a:spLocks/>
              </p:cNvSpPr>
              <p:nvPr/>
            </p:nvSpPr>
            <p:spPr bwMode="auto">
              <a:xfrm>
                <a:off x="110425723" y="105882068"/>
                <a:ext cx="242871" cy="236366"/>
              </a:xfrm>
              <a:custGeom>
                <a:avLst/>
                <a:gdLst>
                  <a:gd name="T0" fmla="*/ 110 w 112"/>
                  <a:gd name="T1" fmla="*/ 58 h 109"/>
                  <a:gd name="T2" fmla="*/ 52 w 112"/>
                  <a:gd name="T3" fmla="*/ 107 h 109"/>
                  <a:gd name="T4" fmla="*/ 2 w 112"/>
                  <a:gd name="T5" fmla="*/ 51 h 109"/>
                  <a:gd name="T6" fmla="*/ 59 w 112"/>
                  <a:gd name="T7" fmla="*/ 2 h 109"/>
                  <a:gd name="T8" fmla="*/ 110 w 112"/>
                  <a:gd name="T9" fmla="*/ 5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9">
                    <a:moveTo>
                      <a:pt x="110" y="58"/>
                    </a:moveTo>
                    <a:cubicBezTo>
                      <a:pt x="108" y="87"/>
                      <a:pt x="82" y="109"/>
                      <a:pt x="52" y="107"/>
                    </a:cubicBezTo>
                    <a:cubicBezTo>
                      <a:pt x="22" y="105"/>
                      <a:pt x="0" y="80"/>
                      <a:pt x="2" y="51"/>
                    </a:cubicBezTo>
                    <a:cubicBezTo>
                      <a:pt x="4" y="22"/>
                      <a:pt x="30" y="0"/>
                      <a:pt x="59" y="2"/>
                    </a:cubicBezTo>
                    <a:cubicBezTo>
                      <a:pt x="89" y="4"/>
                      <a:pt x="112" y="29"/>
                      <a:pt x="11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4"/>
              <p:cNvSpPr>
                <a:spLocks/>
              </p:cNvSpPr>
              <p:nvPr/>
            </p:nvSpPr>
            <p:spPr bwMode="auto">
              <a:xfrm>
                <a:off x="109716627" y="106478404"/>
                <a:ext cx="455383" cy="754637"/>
              </a:xfrm>
              <a:custGeom>
                <a:avLst/>
                <a:gdLst>
                  <a:gd name="T0" fmla="*/ 742499 w 787499"/>
                  <a:gd name="T1" fmla="*/ 1305000 h 1305000"/>
                  <a:gd name="T2" fmla="*/ 0 w 787499"/>
                  <a:gd name="T3" fmla="*/ 101250 h 1305000"/>
                  <a:gd name="T4" fmla="*/ 131250 w 787499"/>
                  <a:gd name="T5" fmla="*/ 0 h 1305000"/>
                  <a:gd name="T6" fmla="*/ 787499 w 787499"/>
                  <a:gd name="T7" fmla="*/ 1260000 h 1305000"/>
                  <a:gd name="T8" fmla="*/ 742499 w 787499"/>
                  <a:gd name="T9" fmla="*/ 1305000 h 1305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499" h="1305000">
                    <a:moveTo>
                      <a:pt x="742499" y="1305000"/>
                    </a:moveTo>
                    <a:lnTo>
                      <a:pt x="0" y="101250"/>
                    </a:lnTo>
                    <a:lnTo>
                      <a:pt x="131250" y="0"/>
                    </a:lnTo>
                    <a:lnTo>
                      <a:pt x="787499" y="1260000"/>
                    </a:lnTo>
                    <a:lnTo>
                      <a:pt x="742499" y="1305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5"/>
              <p:cNvSpPr>
                <a:spLocks/>
              </p:cNvSpPr>
              <p:nvPr/>
            </p:nvSpPr>
            <p:spPr bwMode="auto">
              <a:xfrm>
                <a:off x="109593023" y="106328778"/>
                <a:ext cx="229860" cy="229861"/>
              </a:xfrm>
              <a:custGeom>
                <a:avLst/>
                <a:gdLst>
                  <a:gd name="T0" fmla="*/ 104 w 106"/>
                  <a:gd name="T1" fmla="*/ 49 h 106"/>
                  <a:gd name="T2" fmla="*/ 57 w 106"/>
                  <a:gd name="T3" fmla="*/ 104 h 106"/>
                  <a:gd name="T4" fmla="*/ 2 w 106"/>
                  <a:gd name="T5" fmla="*/ 57 h 106"/>
                  <a:gd name="T6" fmla="*/ 49 w 106"/>
                  <a:gd name="T7" fmla="*/ 2 h 106"/>
                  <a:gd name="T8" fmla="*/ 104 w 106"/>
                  <a:gd name="T9" fmla="*/ 4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4" y="49"/>
                    </a:moveTo>
                    <a:cubicBezTo>
                      <a:pt x="106" y="77"/>
                      <a:pt x="85" y="102"/>
                      <a:pt x="57" y="104"/>
                    </a:cubicBezTo>
                    <a:cubicBezTo>
                      <a:pt x="29" y="106"/>
                      <a:pt x="4" y="85"/>
                      <a:pt x="2" y="57"/>
                    </a:cubicBezTo>
                    <a:cubicBezTo>
                      <a:pt x="0" y="29"/>
                      <a:pt x="21" y="4"/>
                      <a:pt x="49" y="2"/>
                    </a:cubicBezTo>
                    <a:cubicBezTo>
                      <a:pt x="77" y="0"/>
                      <a:pt x="102" y="21"/>
                      <a:pt x="10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6"/>
              <p:cNvSpPr>
                <a:spLocks/>
              </p:cNvSpPr>
              <p:nvPr/>
            </p:nvSpPr>
            <p:spPr bwMode="auto">
              <a:xfrm>
                <a:off x="110267423" y="107460733"/>
                <a:ext cx="359970" cy="646212"/>
              </a:xfrm>
              <a:custGeom>
                <a:avLst/>
                <a:gdLst>
                  <a:gd name="T0" fmla="*/ 41250 w 622499"/>
                  <a:gd name="T1" fmla="*/ 0 h 1117500"/>
                  <a:gd name="T2" fmla="*/ 622499 w 622499"/>
                  <a:gd name="T3" fmla="*/ 1038750 h 1117500"/>
                  <a:gd name="T4" fmla="*/ 506249 w 622499"/>
                  <a:gd name="T5" fmla="*/ 1117500 h 1117500"/>
                  <a:gd name="T6" fmla="*/ 0 w 622499"/>
                  <a:gd name="T7" fmla="*/ 37500 h 1117500"/>
                  <a:gd name="T8" fmla="*/ 41250 w 622499"/>
                  <a:gd name="T9" fmla="*/ 0 h 1117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499" h="1117500">
                    <a:moveTo>
                      <a:pt x="41250" y="0"/>
                    </a:moveTo>
                    <a:lnTo>
                      <a:pt x="622499" y="1038750"/>
                    </a:lnTo>
                    <a:lnTo>
                      <a:pt x="506249" y="1117500"/>
                    </a:lnTo>
                    <a:lnTo>
                      <a:pt x="0" y="37500"/>
                    </a:lnTo>
                    <a:lnTo>
                      <a:pt x="412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>
                <a:off x="110536316" y="108044058"/>
                <a:ext cx="190827" cy="190828"/>
              </a:xfrm>
              <a:custGeom>
                <a:avLst/>
                <a:gdLst>
                  <a:gd name="T0" fmla="*/ 1 w 88"/>
                  <a:gd name="T1" fmla="*/ 46 h 88"/>
                  <a:gd name="T2" fmla="*/ 42 w 88"/>
                  <a:gd name="T3" fmla="*/ 1 h 88"/>
                  <a:gd name="T4" fmla="*/ 87 w 88"/>
                  <a:gd name="T5" fmla="*/ 42 h 88"/>
                  <a:gd name="T6" fmla="*/ 46 w 88"/>
                  <a:gd name="T7" fmla="*/ 87 h 88"/>
                  <a:gd name="T8" fmla="*/ 1 w 88"/>
                  <a:gd name="T9" fmla="*/ 4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8">
                    <a:moveTo>
                      <a:pt x="1" y="46"/>
                    </a:moveTo>
                    <a:cubicBezTo>
                      <a:pt x="0" y="22"/>
                      <a:pt x="18" y="2"/>
                      <a:pt x="42" y="1"/>
                    </a:cubicBezTo>
                    <a:cubicBezTo>
                      <a:pt x="66" y="0"/>
                      <a:pt x="86" y="19"/>
                      <a:pt x="87" y="42"/>
                    </a:cubicBezTo>
                    <a:cubicBezTo>
                      <a:pt x="88" y="66"/>
                      <a:pt x="69" y="86"/>
                      <a:pt x="46" y="87"/>
                    </a:cubicBezTo>
                    <a:cubicBezTo>
                      <a:pt x="22" y="88"/>
                      <a:pt x="2" y="70"/>
                      <a:pt x="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110388859" y="106886082"/>
                <a:ext cx="745960" cy="364307"/>
              </a:xfrm>
              <a:custGeom>
                <a:avLst/>
                <a:gdLst>
                  <a:gd name="T0" fmla="*/ 0 w 1289997"/>
                  <a:gd name="T1" fmla="*/ 581250 h 630000"/>
                  <a:gd name="T2" fmla="*/ 1207497 w 1289997"/>
                  <a:gd name="T3" fmla="*/ 0 h 630000"/>
                  <a:gd name="T4" fmla="*/ 1289997 w 1289997"/>
                  <a:gd name="T5" fmla="*/ 135000 h 630000"/>
                  <a:gd name="T6" fmla="*/ 37500 w 1289997"/>
                  <a:gd name="T7" fmla="*/ 630000 h 630000"/>
                  <a:gd name="T8" fmla="*/ 0 w 1289997"/>
                  <a:gd name="T9" fmla="*/ 581250 h 63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997" h="630000">
                    <a:moveTo>
                      <a:pt x="0" y="581250"/>
                    </a:moveTo>
                    <a:lnTo>
                      <a:pt x="1207497" y="0"/>
                    </a:lnTo>
                    <a:lnTo>
                      <a:pt x="1289997" y="135000"/>
                    </a:lnTo>
                    <a:lnTo>
                      <a:pt x="37500" y="630000"/>
                    </a:lnTo>
                    <a:lnTo>
                      <a:pt x="0" y="581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111069765" y="106781994"/>
                <a:ext cx="212512" cy="212512"/>
              </a:xfrm>
              <a:custGeom>
                <a:avLst/>
                <a:gdLst>
                  <a:gd name="T0" fmla="*/ 48 w 98"/>
                  <a:gd name="T1" fmla="*/ 97 h 98"/>
                  <a:gd name="T2" fmla="*/ 0 w 98"/>
                  <a:gd name="T3" fmla="*/ 48 h 98"/>
                  <a:gd name="T4" fmla="*/ 50 w 98"/>
                  <a:gd name="T5" fmla="*/ 0 h 98"/>
                  <a:gd name="T6" fmla="*/ 97 w 98"/>
                  <a:gd name="T7" fmla="*/ 50 h 98"/>
                  <a:gd name="T8" fmla="*/ 48 w 98"/>
                  <a:gd name="T9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8">
                    <a:moveTo>
                      <a:pt x="48" y="97"/>
                    </a:moveTo>
                    <a:cubicBezTo>
                      <a:pt x="21" y="97"/>
                      <a:pt x="0" y="74"/>
                      <a:pt x="0" y="48"/>
                    </a:cubicBezTo>
                    <a:cubicBezTo>
                      <a:pt x="1" y="21"/>
                      <a:pt x="23" y="0"/>
                      <a:pt x="50" y="0"/>
                    </a:cubicBezTo>
                    <a:cubicBezTo>
                      <a:pt x="77" y="1"/>
                      <a:pt x="98" y="23"/>
                      <a:pt x="97" y="50"/>
                    </a:cubicBezTo>
                    <a:cubicBezTo>
                      <a:pt x="97" y="77"/>
                      <a:pt x="74" y="98"/>
                      <a:pt x="48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0"/>
              <p:cNvSpPr>
                <a:spLocks/>
              </p:cNvSpPr>
              <p:nvPr/>
            </p:nvSpPr>
            <p:spPr bwMode="auto">
              <a:xfrm>
                <a:off x="110388859" y="107380499"/>
                <a:ext cx="735118" cy="349127"/>
              </a:xfrm>
              <a:custGeom>
                <a:avLst/>
                <a:gdLst>
                  <a:gd name="T0" fmla="*/ 7500 w 1271247"/>
                  <a:gd name="T1" fmla="*/ 0 h 603750"/>
                  <a:gd name="T2" fmla="*/ 1271247 w 1271247"/>
                  <a:gd name="T3" fmla="*/ 450000 h 603750"/>
                  <a:gd name="T4" fmla="*/ 1229997 w 1271247"/>
                  <a:gd name="T5" fmla="*/ 603750 h 603750"/>
                  <a:gd name="T6" fmla="*/ 0 w 1271247"/>
                  <a:gd name="T7" fmla="*/ 60000 h 603750"/>
                  <a:gd name="T8" fmla="*/ 7500 w 1271247"/>
                  <a:gd name="T9" fmla="*/ 0 h 603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1247" h="603750">
                    <a:moveTo>
                      <a:pt x="7500" y="0"/>
                    </a:moveTo>
                    <a:lnTo>
                      <a:pt x="1271247" y="450000"/>
                    </a:lnTo>
                    <a:lnTo>
                      <a:pt x="1229997" y="603750"/>
                    </a:lnTo>
                    <a:lnTo>
                      <a:pt x="0" y="60000"/>
                    </a:lnTo>
                    <a:lnTo>
                      <a:pt x="75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1"/>
              <p:cNvSpPr>
                <a:spLocks/>
              </p:cNvSpPr>
              <p:nvPr/>
            </p:nvSpPr>
            <p:spPr bwMode="auto">
              <a:xfrm>
                <a:off x="111067596" y="107588674"/>
                <a:ext cx="232029" cy="232029"/>
              </a:xfrm>
              <a:custGeom>
                <a:avLst/>
                <a:gdLst>
                  <a:gd name="T0" fmla="*/ 19 w 107"/>
                  <a:gd name="T1" fmla="*/ 87 h 107"/>
                  <a:gd name="T2" fmla="*/ 20 w 107"/>
                  <a:gd name="T3" fmla="*/ 18 h 107"/>
                  <a:gd name="T4" fmla="*/ 89 w 107"/>
                  <a:gd name="T5" fmla="*/ 20 h 107"/>
                  <a:gd name="T6" fmla="*/ 87 w 107"/>
                  <a:gd name="T7" fmla="*/ 89 h 107"/>
                  <a:gd name="T8" fmla="*/ 19 w 107"/>
                  <a:gd name="T9" fmla="*/ 8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7">
                    <a:moveTo>
                      <a:pt x="19" y="87"/>
                    </a:moveTo>
                    <a:cubicBezTo>
                      <a:pt x="0" y="67"/>
                      <a:pt x="1" y="37"/>
                      <a:pt x="20" y="18"/>
                    </a:cubicBezTo>
                    <a:cubicBezTo>
                      <a:pt x="40" y="0"/>
                      <a:pt x="71" y="1"/>
                      <a:pt x="89" y="20"/>
                    </a:cubicBezTo>
                    <a:cubicBezTo>
                      <a:pt x="107" y="40"/>
                      <a:pt x="107" y="70"/>
                      <a:pt x="87" y="89"/>
                    </a:cubicBezTo>
                    <a:cubicBezTo>
                      <a:pt x="68" y="107"/>
                      <a:pt x="37" y="106"/>
                      <a:pt x="1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2"/>
              <p:cNvSpPr>
                <a:spLocks/>
              </p:cNvSpPr>
              <p:nvPr/>
            </p:nvSpPr>
            <p:spPr bwMode="auto">
              <a:xfrm>
                <a:off x="109319793" y="107016191"/>
                <a:ext cx="752466" cy="277568"/>
              </a:xfrm>
              <a:custGeom>
                <a:avLst/>
                <a:gdLst>
                  <a:gd name="T0" fmla="*/ 1301247 w 1301247"/>
                  <a:gd name="T1" fmla="*/ 480000 h 480000"/>
                  <a:gd name="T2" fmla="*/ 0 w 1301247"/>
                  <a:gd name="T3" fmla="*/ 157500 h 480000"/>
                  <a:gd name="T4" fmla="*/ 22499 w 1301247"/>
                  <a:gd name="T5" fmla="*/ 0 h 480000"/>
                  <a:gd name="T6" fmla="*/ 1301247 w 1301247"/>
                  <a:gd name="T7" fmla="*/ 420000 h 480000"/>
                  <a:gd name="T8" fmla="*/ 1301247 w 1301247"/>
                  <a:gd name="T9" fmla="*/ 480000 h 48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1247" h="480000">
                    <a:moveTo>
                      <a:pt x="1301247" y="480000"/>
                    </a:moveTo>
                    <a:lnTo>
                      <a:pt x="0" y="157500"/>
                    </a:lnTo>
                    <a:lnTo>
                      <a:pt x="22499" y="0"/>
                    </a:lnTo>
                    <a:lnTo>
                      <a:pt x="1301247" y="420000"/>
                    </a:lnTo>
                    <a:lnTo>
                      <a:pt x="1301247" y="48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3"/>
              <p:cNvSpPr>
                <a:spLocks/>
              </p:cNvSpPr>
              <p:nvPr/>
            </p:nvSpPr>
            <p:spPr bwMode="auto">
              <a:xfrm>
                <a:off x="109135471" y="106931620"/>
                <a:ext cx="234197" cy="234198"/>
              </a:xfrm>
              <a:custGeom>
                <a:avLst/>
                <a:gdLst>
                  <a:gd name="T0" fmla="*/ 86 w 108"/>
                  <a:gd name="T1" fmla="*/ 17 h 108"/>
                  <a:gd name="T2" fmla="*/ 90 w 108"/>
                  <a:gd name="T3" fmla="*/ 86 h 108"/>
                  <a:gd name="T4" fmla="*/ 22 w 108"/>
                  <a:gd name="T5" fmla="*/ 91 h 108"/>
                  <a:gd name="T6" fmla="*/ 17 w 108"/>
                  <a:gd name="T7" fmla="*/ 22 h 108"/>
                  <a:gd name="T8" fmla="*/ 86 w 108"/>
                  <a:gd name="T9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8">
                    <a:moveTo>
                      <a:pt x="86" y="17"/>
                    </a:moveTo>
                    <a:cubicBezTo>
                      <a:pt x="106" y="35"/>
                      <a:pt x="108" y="66"/>
                      <a:pt x="90" y="86"/>
                    </a:cubicBezTo>
                    <a:cubicBezTo>
                      <a:pt x="73" y="106"/>
                      <a:pt x="42" y="108"/>
                      <a:pt x="22" y="91"/>
                    </a:cubicBezTo>
                    <a:cubicBezTo>
                      <a:pt x="2" y="73"/>
                      <a:pt x="0" y="42"/>
                      <a:pt x="17" y="22"/>
                    </a:cubicBezTo>
                    <a:cubicBezTo>
                      <a:pt x="35" y="2"/>
                      <a:pt x="66" y="0"/>
                      <a:pt x="8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4"/>
              <p:cNvSpPr>
                <a:spLocks/>
              </p:cNvSpPr>
              <p:nvPr/>
            </p:nvSpPr>
            <p:spPr bwMode="auto">
              <a:xfrm>
                <a:off x="109354488" y="107439048"/>
                <a:ext cx="717771" cy="427194"/>
              </a:xfrm>
              <a:custGeom>
                <a:avLst/>
                <a:gdLst>
                  <a:gd name="T0" fmla="*/ 1241248 w 1241248"/>
                  <a:gd name="T1" fmla="*/ 45000 h 738750"/>
                  <a:gd name="T2" fmla="*/ 97500 w 1241248"/>
                  <a:gd name="T3" fmla="*/ 738750 h 738750"/>
                  <a:gd name="T4" fmla="*/ 0 w 1241248"/>
                  <a:gd name="T5" fmla="*/ 611250 h 738750"/>
                  <a:gd name="T6" fmla="*/ 1199998 w 1241248"/>
                  <a:gd name="T7" fmla="*/ 0 h 738750"/>
                  <a:gd name="T8" fmla="*/ 1241248 w 1241248"/>
                  <a:gd name="T9" fmla="*/ 45000 h 738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1248" h="738750">
                    <a:moveTo>
                      <a:pt x="1241248" y="45000"/>
                    </a:moveTo>
                    <a:lnTo>
                      <a:pt x="97500" y="738750"/>
                    </a:lnTo>
                    <a:lnTo>
                      <a:pt x="0" y="611250"/>
                    </a:lnTo>
                    <a:lnTo>
                      <a:pt x="1199998" y="0"/>
                    </a:lnTo>
                    <a:lnTo>
                      <a:pt x="1241248" y="45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5"/>
              <p:cNvSpPr>
                <a:spLocks/>
              </p:cNvSpPr>
              <p:nvPr/>
            </p:nvSpPr>
            <p:spPr bwMode="auto">
              <a:xfrm>
                <a:off x="109211368" y="107764322"/>
                <a:ext cx="219018" cy="216850"/>
              </a:xfrm>
              <a:custGeom>
                <a:avLst/>
                <a:gdLst>
                  <a:gd name="T0" fmla="*/ 47 w 101"/>
                  <a:gd name="T1" fmla="*/ 2 h 100"/>
                  <a:gd name="T2" fmla="*/ 99 w 101"/>
                  <a:gd name="T3" fmla="*/ 46 h 100"/>
                  <a:gd name="T4" fmla="*/ 54 w 101"/>
                  <a:gd name="T5" fmla="*/ 98 h 100"/>
                  <a:gd name="T6" fmla="*/ 2 w 101"/>
                  <a:gd name="T7" fmla="*/ 53 h 100"/>
                  <a:gd name="T8" fmla="*/ 47 w 101"/>
                  <a:gd name="T9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0">
                    <a:moveTo>
                      <a:pt x="47" y="2"/>
                    </a:moveTo>
                    <a:cubicBezTo>
                      <a:pt x="74" y="0"/>
                      <a:pt x="97" y="20"/>
                      <a:pt x="99" y="46"/>
                    </a:cubicBezTo>
                    <a:cubicBezTo>
                      <a:pt x="101" y="73"/>
                      <a:pt x="81" y="96"/>
                      <a:pt x="54" y="98"/>
                    </a:cubicBezTo>
                    <a:cubicBezTo>
                      <a:pt x="27" y="100"/>
                      <a:pt x="4" y="80"/>
                      <a:pt x="2" y="53"/>
                    </a:cubicBezTo>
                    <a:cubicBezTo>
                      <a:pt x="0" y="27"/>
                      <a:pt x="20" y="3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6"/>
              <p:cNvSpPr>
                <a:spLocks/>
              </p:cNvSpPr>
              <p:nvPr/>
            </p:nvSpPr>
            <p:spPr bwMode="auto">
              <a:xfrm>
                <a:off x="109857579" y="108597025"/>
                <a:ext cx="242871" cy="236366"/>
              </a:xfrm>
              <a:custGeom>
                <a:avLst/>
                <a:gdLst>
                  <a:gd name="T0" fmla="*/ 110 w 112"/>
                  <a:gd name="T1" fmla="*/ 58 h 109"/>
                  <a:gd name="T2" fmla="*/ 52 w 112"/>
                  <a:gd name="T3" fmla="*/ 107 h 109"/>
                  <a:gd name="T4" fmla="*/ 2 w 112"/>
                  <a:gd name="T5" fmla="*/ 51 h 109"/>
                  <a:gd name="T6" fmla="*/ 59 w 112"/>
                  <a:gd name="T7" fmla="*/ 2 h 109"/>
                  <a:gd name="T8" fmla="*/ 110 w 112"/>
                  <a:gd name="T9" fmla="*/ 5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9">
                    <a:moveTo>
                      <a:pt x="110" y="58"/>
                    </a:moveTo>
                    <a:cubicBezTo>
                      <a:pt x="108" y="87"/>
                      <a:pt x="82" y="109"/>
                      <a:pt x="52" y="107"/>
                    </a:cubicBezTo>
                    <a:cubicBezTo>
                      <a:pt x="22" y="105"/>
                      <a:pt x="0" y="80"/>
                      <a:pt x="2" y="51"/>
                    </a:cubicBezTo>
                    <a:cubicBezTo>
                      <a:pt x="4" y="22"/>
                      <a:pt x="30" y="0"/>
                      <a:pt x="59" y="2"/>
                    </a:cubicBezTo>
                    <a:cubicBezTo>
                      <a:pt x="89" y="4"/>
                      <a:pt x="112" y="29"/>
                      <a:pt x="11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7"/>
              <p:cNvSpPr>
                <a:spLocks/>
              </p:cNvSpPr>
              <p:nvPr/>
            </p:nvSpPr>
            <p:spPr bwMode="auto">
              <a:xfrm>
                <a:off x="109952992" y="107547473"/>
                <a:ext cx="247208" cy="1090753"/>
              </a:xfrm>
              <a:custGeom>
                <a:avLst/>
                <a:gdLst>
                  <a:gd name="T0" fmla="*/ 427499 w 427499"/>
                  <a:gd name="T1" fmla="*/ 0 h 1886250"/>
                  <a:gd name="T2" fmla="*/ 161250 w 427499"/>
                  <a:gd name="T3" fmla="*/ 1886250 h 1886250"/>
                  <a:gd name="T4" fmla="*/ 0 w 427499"/>
                  <a:gd name="T5" fmla="*/ 1860000 h 1886250"/>
                  <a:gd name="T6" fmla="*/ 363750 w 427499"/>
                  <a:gd name="T7" fmla="*/ 0 h 1886250"/>
                  <a:gd name="T8" fmla="*/ 427499 w 427499"/>
                  <a:gd name="T9" fmla="*/ 0 h 1886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499" h="1886250">
                    <a:moveTo>
                      <a:pt x="427499" y="0"/>
                    </a:moveTo>
                    <a:lnTo>
                      <a:pt x="161250" y="1886250"/>
                    </a:lnTo>
                    <a:lnTo>
                      <a:pt x="0" y="1860000"/>
                    </a:lnTo>
                    <a:lnTo>
                      <a:pt x="363750" y="0"/>
                    </a:lnTo>
                    <a:lnTo>
                      <a:pt x="427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7" name="Group 126"/>
          <p:cNvGrpSpPr/>
          <p:nvPr userDrawn="1"/>
        </p:nvGrpSpPr>
        <p:grpSpPr>
          <a:xfrm>
            <a:off x="7452360" y="4937760"/>
            <a:ext cx="222250" cy="2000525"/>
            <a:chOff x="7338555" y="5007761"/>
            <a:chExt cx="222250" cy="2000525"/>
          </a:xfrm>
          <a:solidFill>
            <a:schemeClr val="accent1"/>
          </a:solidFill>
        </p:grpSpPr>
        <p:grpSp>
          <p:nvGrpSpPr>
            <p:cNvPr id="90" name="Group 89"/>
            <p:cNvGrpSpPr>
              <a:grpSpLocks/>
            </p:cNvGrpSpPr>
            <p:nvPr userDrawn="1"/>
          </p:nvGrpSpPr>
          <p:grpSpPr bwMode="auto">
            <a:xfrm rot="1038934" flipH="1">
              <a:off x="7338555" y="5007761"/>
              <a:ext cx="222250" cy="303213"/>
              <a:chOff x="109135471" y="105882068"/>
              <a:chExt cx="2164154" cy="2951323"/>
            </a:xfrm>
            <a:grpFill/>
          </p:grpSpPr>
          <p:sp>
            <p:nvSpPr>
              <p:cNvPr id="91" name="Freeform 3"/>
              <p:cNvSpPr>
                <a:spLocks/>
              </p:cNvSpPr>
              <p:nvPr/>
            </p:nvSpPr>
            <p:spPr bwMode="auto">
              <a:xfrm>
                <a:off x="109976845" y="107113774"/>
                <a:ext cx="468395" cy="490080"/>
              </a:xfrm>
              <a:custGeom>
                <a:avLst/>
                <a:gdLst>
                  <a:gd name="T0" fmla="*/ 182 w 216"/>
                  <a:gd name="T1" fmla="*/ 30 h 226"/>
                  <a:gd name="T2" fmla="*/ 170 w 216"/>
                  <a:gd name="T3" fmla="*/ 168 h 226"/>
                  <a:gd name="T4" fmla="*/ 34 w 216"/>
                  <a:gd name="T5" fmla="*/ 196 h 226"/>
                  <a:gd name="T6" fmla="*/ 46 w 216"/>
                  <a:gd name="T7" fmla="*/ 58 h 226"/>
                  <a:gd name="T8" fmla="*/ 182 w 216"/>
                  <a:gd name="T9" fmla="*/ 3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26">
                    <a:moveTo>
                      <a:pt x="182" y="30"/>
                    </a:moveTo>
                    <a:cubicBezTo>
                      <a:pt x="216" y="60"/>
                      <a:pt x="210" y="122"/>
                      <a:pt x="170" y="168"/>
                    </a:cubicBezTo>
                    <a:cubicBezTo>
                      <a:pt x="129" y="213"/>
                      <a:pt x="68" y="226"/>
                      <a:pt x="34" y="196"/>
                    </a:cubicBezTo>
                    <a:cubicBezTo>
                      <a:pt x="0" y="166"/>
                      <a:pt x="6" y="104"/>
                      <a:pt x="46" y="58"/>
                    </a:cubicBezTo>
                    <a:cubicBezTo>
                      <a:pt x="87" y="12"/>
                      <a:pt x="148" y="0"/>
                      <a:pt x="1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4"/>
              <p:cNvSpPr>
                <a:spLocks/>
              </p:cNvSpPr>
              <p:nvPr/>
            </p:nvSpPr>
            <p:spPr bwMode="auto">
              <a:xfrm>
                <a:off x="110239233" y="106070727"/>
                <a:ext cx="329610" cy="1110270"/>
              </a:xfrm>
              <a:custGeom>
                <a:avLst/>
                <a:gdLst>
                  <a:gd name="T0" fmla="*/ 0 w 569999"/>
                  <a:gd name="T1" fmla="*/ 1916250 h 1920000"/>
                  <a:gd name="T2" fmla="*/ 416249 w 569999"/>
                  <a:gd name="T3" fmla="*/ 0 h 1920000"/>
                  <a:gd name="T4" fmla="*/ 569999 w 569999"/>
                  <a:gd name="T5" fmla="*/ 41250 h 1920000"/>
                  <a:gd name="T6" fmla="*/ 60000 w 569999"/>
                  <a:gd name="T7" fmla="*/ 1920000 h 1920000"/>
                  <a:gd name="T8" fmla="*/ 0 w 569999"/>
                  <a:gd name="T9" fmla="*/ 1916250 h 19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999" h="1920000">
                    <a:moveTo>
                      <a:pt x="0" y="1916250"/>
                    </a:moveTo>
                    <a:lnTo>
                      <a:pt x="416249" y="0"/>
                    </a:lnTo>
                    <a:lnTo>
                      <a:pt x="569999" y="41250"/>
                    </a:lnTo>
                    <a:lnTo>
                      <a:pt x="60000" y="1920000"/>
                    </a:lnTo>
                    <a:lnTo>
                      <a:pt x="0" y="1916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"/>
              <p:cNvSpPr>
                <a:spLocks/>
              </p:cNvSpPr>
              <p:nvPr/>
            </p:nvSpPr>
            <p:spPr bwMode="auto">
              <a:xfrm>
                <a:off x="110425723" y="105882068"/>
                <a:ext cx="242871" cy="236366"/>
              </a:xfrm>
              <a:custGeom>
                <a:avLst/>
                <a:gdLst>
                  <a:gd name="T0" fmla="*/ 110 w 112"/>
                  <a:gd name="T1" fmla="*/ 58 h 109"/>
                  <a:gd name="T2" fmla="*/ 52 w 112"/>
                  <a:gd name="T3" fmla="*/ 107 h 109"/>
                  <a:gd name="T4" fmla="*/ 2 w 112"/>
                  <a:gd name="T5" fmla="*/ 51 h 109"/>
                  <a:gd name="T6" fmla="*/ 59 w 112"/>
                  <a:gd name="T7" fmla="*/ 2 h 109"/>
                  <a:gd name="T8" fmla="*/ 110 w 112"/>
                  <a:gd name="T9" fmla="*/ 5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9">
                    <a:moveTo>
                      <a:pt x="110" y="58"/>
                    </a:moveTo>
                    <a:cubicBezTo>
                      <a:pt x="108" y="87"/>
                      <a:pt x="82" y="109"/>
                      <a:pt x="52" y="107"/>
                    </a:cubicBezTo>
                    <a:cubicBezTo>
                      <a:pt x="22" y="105"/>
                      <a:pt x="0" y="80"/>
                      <a:pt x="2" y="51"/>
                    </a:cubicBezTo>
                    <a:cubicBezTo>
                      <a:pt x="4" y="22"/>
                      <a:pt x="30" y="0"/>
                      <a:pt x="59" y="2"/>
                    </a:cubicBezTo>
                    <a:cubicBezTo>
                      <a:pt x="89" y="4"/>
                      <a:pt x="112" y="29"/>
                      <a:pt x="11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6"/>
              <p:cNvSpPr>
                <a:spLocks/>
              </p:cNvSpPr>
              <p:nvPr/>
            </p:nvSpPr>
            <p:spPr bwMode="auto">
              <a:xfrm>
                <a:off x="109716627" y="106478404"/>
                <a:ext cx="455383" cy="754637"/>
              </a:xfrm>
              <a:custGeom>
                <a:avLst/>
                <a:gdLst>
                  <a:gd name="T0" fmla="*/ 742499 w 787499"/>
                  <a:gd name="T1" fmla="*/ 1305000 h 1305000"/>
                  <a:gd name="T2" fmla="*/ 0 w 787499"/>
                  <a:gd name="T3" fmla="*/ 101250 h 1305000"/>
                  <a:gd name="T4" fmla="*/ 131250 w 787499"/>
                  <a:gd name="T5" fmla="*/ 0 h 1305000"/>
                  <a:gd name="T6" fmla="*/ 787499 w 787499"/>
                  <a:gd name="T7" fmla="*/ 1260000 h 1305000"/>
                  <a:gd name="T8" fmla="*/ 742499 w 787499"/>
                  <a:gd name="T9" fmla="*/ 1305000 h 1305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499" h="1305000">
                    <a:moveTo>
                      <a:pt x="742499" y="1305000"/>
                    </a:moveTo>
                    <a:lnTo>
                      <a:pt x="0" y="101250"/>
                    </a:lnTo>
                    <a:lnTo>
                      <a:pt x="131250" y="0"/>
                    </a:lnTo>
                    <a:lnTo>
                      <a:pt x="787499" y="1260000"/>
                    </a:lnTo>
                    <a:lnTo>
                      <a:pt x="742499" y="1305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"/>
              <p:cNvSpPr>
                <a:spLocks/>
              </p:cNvSpPr>
              <p:nvPr/>
            </p:nvSpPr>
            <p:spPr bwMode="auto">
              <a:xfrm>
                <a:off x="109593023" y="106328778"/>
                <a:ext cx="229860" cy="229861"/>
              </a:xfrm>
              <a:custGeom>
                <a:avLst/>
                <a:gdLst>
                  <a:gd name="T0" fmla="*/ 104 w 106"/>
                  <a:gd name="T1" fmla="*/ 49 h 106"/>
                  <a:gd name="T2" fmla="*/ 57 w 106"/>
                  <a:gd name="T3" fmla="*/ 104 h 106"/>
                  <a:gd name="T4" fmla="*/ 2 w 106"/>
                  <a:gd name="T5" fmla="*/ 57 h 106"/>
                  <a:gd name="T6" fmla="*/ 49 w 106"/>
                  <a:gd name="T7" fmla="*/ 2 h 106"/>
                  <a:gd name="T8" fmla="*/ 104 w 106"/>
                  <a:gd name="T9" fmla="*/ 4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4" y="49"/>
                    </a:moveTo>
                    <a:cubicBezTo>
                      <a:pt x="106" y="77"/>
                      <a:pt x="85" y="102"/>
                      <a:pt x="57" y="104"/>
                    </a:cubicBezTo>
                    <a:cubicBezTo>
                      <a:pt x="29" y="106"/>
                      <a:pt x="4" y="85"/>
                      <a:pt x="2" y="57"/>
                    </a:cubicBezTo>
                    <a:cubicBezTo>
                      <a:pt x="0" y="29"/>
                      <a:pt x="21" y="4"/>
                      <a:pt x="49" y="2"/>
                    </a:cubicBezTo>
                    <a:cubicBezTo>
                      <a:pt x="77" y="0"/>
                      <a:pt x="102" y="21"/>
                      <a:pt x="10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110267423" y="107460733"/>
                <a:ext cx="359970" cy="646212"/>
              </a:xfrm>
              <a:custGeom>
                <a:avLst/>
                <a:gdLst>
                  <a:gd name="T0" fmla="*/ 41250 w 622499"/>
                  <a:gd name="T1" fmla="*/ 0 h 1117500"/>
                  <a:gd name="T2" fmla="*/ 622499 w 622499"/>
                  <a:gd name="T3" fmla="*/ 1038750 h 1117500"/>
                  <a:gd name="T4" fmla="*/ 506249 w 622499"/>
                  <a:gd name="T5" fmla="*/ 1117500 h 1117500"/>
                  <a:gd name="T6" fmla="*/ 0 w 622499"/>
                  <a:gd name="T7" fmla="*/ 37500 h 1117500"/>
                  <a:gd name="T8" fmla="*/ 41250 w 622499"/>
                  <a:gd name="T9" fmla="*/ 0 h 1117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499" h="1117500">
                    <a:moveTo>
                      <a:pt x="41250" y="0"/>
                    </a:moveTo>
                    <a:lnTo>
                      <a:pt x="622499" y="1038750"/>
                    </a:lnTo>
                    <a:lnTo>
                      <a:pt x="506249" y="1117500"/>
                    </a:lnTo>
                    <a:lnTo>
                      <a:pt x="0" y="37500"/>
                    </a:lnTo>
                    <a:lnTo>
                      <a:pt x="412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110536316" y="108044058"/>
                <a:ext cx="190827" cy="190828"/>
              </a:xfrm>
              <a:custGeom>
                <a:avLst/>
                <a:gdLst>
                  <a:gd name="T0" fmla="*/ 1 w 88"/>
                  <a:gd name="T1" fmla="*/ 46 h 88"/>
                  <a:gd name="T2" fmla="*/ 42 w 88"/>
                  <a:gd name="T3" fmla="*/ 1 h 88"/>
                  <a:gd name="T4" fmla="*/ 87 w 88"/>
                  <a:gd name="T5" fmla="*/ 42 h 88"/>
                  <a:gd name="T6" fmla="*/ 46 w 88"/>
                  <a:gd name="T7" fmla="*/ 87 h 88"/>
                  <a:gd name="T8" fmla="*/ 1 w 88"/>
                  <a:gd name="T9" fmla="*/ 4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8">
                    <a:moveTo>
                      <a:pt x="1" y="46"/>
                    </a:moveTo>
                    <a:cubicBezTo>
                      <a:pt x="0" y="22"/>
                      <a:pt x="18" y="2"/>
                      <a:pt x="42" y="1"/>
                    </a:cubicBezTo>
                    <a:cubicBezTo>
                      <a:pt x="66" y="0"/>
                      <a:pt x="86" y="19"/>
                      <a:pt x="87" y="42"/>
                    </a:cubicBezTo>
                    <a:cubicBezTo>
                      <a:pt x="88" y="66"/>
                      <a:pt x="69" y="86"/>
                      <a:pt x="46" y="87"/>
                    </a:cubicBezTo>
                    <a:cubicBezTo>
                      <a:pt x="22" y="88"/>
                      <a:pt x="2" y="70"/>
                      <a:pt x="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0"/>
              <p:cNvSpPr>
                <a:spLocks/>
              </p:cNvSpPr>
              <p:nvPr/>
            </p:nvSpPr>
            <p:spPr bwMode="auto">
              <a:xfrm>
                <a:off x="110388859" y="106886082"/>
                <a:ext cx="745960" cy="364307"/>
              </a:xfrm>
              <a:custGeom>
                <a:avLst/>
                <a:gdLst>
                  <a:gd name="T0" fmla="*/ 0 w 1289997"/>
                  <a:gd name="T1" fmla="*/ 581250 h 630000"/>
                  <a:gd name="T2" fmla="*/ 1207497 w 1289997"/>
                  <a:gd name="T3" fmla="*/ 0 h 630000"/>
                  <a:gd name="T4" fmla="*/ 1289997 w 1289997"/>
                  <a:gd name="T5" fmla="*/ 135000 h 630000"/>
                  <a:gd name="T6" fmla="*/ 37500 w 1289997"/>
                  <a:gd name="T7" fmla="*/ 630000 h 630000"/>
                  <a:gd name="T8" fmla="*/ 0 w 1289997"/>
                  <a:gd name="T9" fmla="*/ 581250 h 63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997" h="630000">
                    <a:moveTo>
                      <a:pt x="0" y="581250"/>
                    </a:moveTo>
                    <a:lnTo>
                      <a:pt x="1207497" y="0"/>
                    </a:lnTo>
                    <a:lnTo>
                      <a:pt x="1289997" y="135000"/>
                    </a:lnTo>
                    <a:lnTo>
                      <a:pt x="37500" y="630000"/>
                    </a:lnTo>
                    <a:lnTo>
                      <a:pt x="0" y="581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1"/>
              <p:cNvSpPr>
                <a:spLocks/>
              </p:cNvSpPr>
              <p:nvPr/>
            </p:nvSpPr>
            <p:spPr bwMode="auto">
              <a:xfrm>
                <a:off x="111069765" y="106781994"/>
                <a:ext cx="212512" cy="212512"/>
              </a:xfrm>
              <a:custGeom>
                <a:avLst/>
                <a:gdLst>
                  <a:gd name="T0" fmla="*/ 48 w 98"/>
                  <a:gd name="T1" fmla="*/ 97 h 98"/>
                  <a:gd name="T2" fmla="*/ 0 w 98"/>
                  <a:gd name="T3" fmla="*/ 48 h 98"/>
                  <a:gd name="T4" fmla="*/ 50 w 98"/>
                  <a:gd name="T5" fmla="*/ 0 h 98"/>
                  <a:gd name="T6" fmla="*/ 97 w 98"/>
                  <a:gd name="T7" fmla="*/ 50 h 98"/>
                  <a:gd name="T8" fmla="*/ 48 w 98"/>
                  <a:gd name="T9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8">
                    <a:moveTo>
                      <a:pt x="48" y="97"/>
                    </a:moveTo>
                    <a:cubicBezTo>
                      <a:pt x="21" y="97"/>
                      <a:pt x="0" y="74"/>
                      <a:pt x="0" y="48"/>
                    </a:cubicBezTo>
                    <a:cubicBezTo>
                      <a:pt x="1" y="21"/>
                      <a:pt x="23" y="0"/>
                      <a:pt x="50" y="0"/>
                    </a:cubicBezTo>
                    <a:cubicBezTo>
                      <a:pt x="77" y="1"/>
                      <a:pt x="98" y="23"/>
                      <a:pt x="97" y="50"/>
                    </a:cubicBezTo>
                    <a:cubicBezTo>
                      <a:pt x="97" y="77"/>
                      <a:pt x="74" y="98"/>
                      <a:pt x="48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2"/>
              <p:cNvSpPr>
                <a:spLocks/>
              </p:cNvSpPr>
              <p:nvPr/>
            </p:nvSpPr>
            <p:spPr bwMode="auto">
              <a:xfrm>
                <a:off x="110388859" y="107380499"/>
                <a:ext cx="735118" cy="349127"/>
              </a:xfrm>
              <a:custGeom>
                <a:avLst/>
                <a:gdLst>
                  <a:gd name="T0" fmla="*/ 7500 w 1271247"/>
                  <a:gd name="T1" fmla="*/ 0 h 603750"/>
                  <a:gd name="T2" fmla="*/ 1271247 w 1271247"/>
                  <a:gd name="T3" fmla="*/ 450000 h 603750"/>
                  <a:gd name="T4" fmla="*/ 1229997 w 1271247"/>
                  <a:gd name="T5" fmla="*/ 603750 h 603750"/>
                  <a:gd name="T6" fmla="*/ 0 w 1271247"/>
                  <a:gd name="T7" fmla="*/ 60000 h 603750"/>
                  <a:gd name="T8" fmla="*/ 7500 w 1271247"/>
                  <a:gd name="T9" fmla="*/ 0 h 603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1247" h="603750">
                    <a:moveTo>
                      <a:pt x="7500" y="0"/>
                    </a:moveTo>
                    <a:lnTo>
                      <a:pt x="1271247" y="450000"/>
                    </a:lnTo>
                    <a:lnTo>
                      <a:pt x="1229997" y="603750"/>
                    </a:lnTo>
                    <a:lnTo>
                      <a:pt x="0" y="60000"/>
                    </a:lnTo>
                    <a:lnTo>
                      <a:pt x="75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3"/>
              <p:cNvSpPr>
                <a:spLocks/>
              </p:cNvSpPr>
              <p:nvPr/>
            </p:nvSpPr>
            <p:spPr bwMode="auto">
              <a:xfrm>
                <a:off x="111067596" y="107588674"/>
                <a:ext cx="232029" cy="232029"/>
              </a:xfrm>
              <a:custGeom>
                <a:avLst/>
                <a:gdLst>
                  <a:gd name="T0" fmla="*/ 19 w 107"/>
                  <a:gd name="T1" fmla="*/ 87 h 107"/>
                  <a:gd name="T2" fmla="*/ 20 w 107"/>
                  <a:gd name="T3" fmla="*/ 18 h 107"/>
                  <a:gd name="T4" fmla="*/ 89 w 107"/>
                  <a:gd name="T5" fmla="*/ 20 h 107"/>
                  <a:gd name="T6" fmla="*/ 87 w 107"/>
                  <a:gd name="T7" fmla="*/ 89 h 107"/>
                  <a:gd name="T8" fmla="*/ 19 w 107"/>
                  <a:gd name="T9" fmla="*/ 8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7">
                    <a:moveTo>
                      <a:pt x="19" y="87"/>
                    </a:moveTo>
                    <a:cubicBezTo>
                      <a:pt x="0" y="67"/>
                      <a:pt x="1" y="37"/>
                      <a:pt x="20" y="18"/>
                    </a:cubicBezTo>
                    <a:cubicBezTo>
                      <a:pt x="40" y="0"/>
                      <a:pt x="71" y="1"/>
                      <a:pt x="89" y="20"/>
                    </a:cubicBezTo>
                    <a:cubicBezTo>
                      <a:pt x="107" y="40"/>
                      <a:pt x="107" y="70"/>
                      <a:pt x="87" y="89"/>
                    </a:cubicBezTo>
                    <a:cubicBezTo>
                      <a:pt x="68" y="107"/>
                      <a:pt x="37" y="106"/>
                      <a:pt x="1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109319793" y="107016191"/>
                <a:ext cx="752466" cy="277568"/>
              </a:xfrm>
              <a:custGeom>
                <a:avLst/>
                <a:gdLst>
                  <a:gd name="T0" fmla="*/ 1301247 w 1301247"/>
                  <a:gd name="T1" fmla="*/ 480000 h 480000"/>
                  <a:gd name="T2" fmla="*/ 0 w 1301247"/>
                  <a:gd name="T3" fmla="*/ 157500 h 480000"/>
                  <a:gd name="T4" fmla="*/ 22499 w 1301247"/>
                  <a:gd name="T5" fmla="*/ 0 h 480000"/>
                  <a:gd name="T6" fmla="*/ 1301247 w 1301247"/>
                  <a:gd name="T7" fmla="*/ 420000 h 480000"/>
                  <a:gd name="T8" fmla="*/ 1301247 w 1301247"/>
                  <a:gd name="T9" fmla="*/ 480000 h 48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1247" h="480000">
                    <a:moveTo>
                      <a:pt x="1301247" y="480000"/>
                    </a:moveTo>
                    <a:lnTo>
                      <a:pt x="0" y="157500"/>
                    </a:lnTo>
                    <a:lnTo>
                      <a:pt x="22499" y="0"/>
                    </a:lnTo>
                    <a:lnTo>
                      <a:pt x="1301247" y="420000"/>
                    </a:lnTo>
                    <a:lnTo>
                      <a:pt x="1301247" y="48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5"/>
              <p:cNvSpPr>
                <a:spLocks/>
              </p:cNvSpPr>
              <p:nvPr/>
            </p:nvSpPr>
            <p:spPr bwMode="auto">
              <a:xfrm>
                <a:off x="109135471" y="106931620"/>
                <a:ext cx="234197" cy="234198"/>
              </a:xfrm>
              <a:custGeom>
                <a:avLst/>
                <a:gdLst>
                  <a:gd name="T0" fmla="*/ 86 w 108"/>
                  <a:gd name="T1" fmla="*/ 17 h 108"/>
                  <a:gd name="T2" fmla="*/ 90 w 108"/>
                  <a:gd name="T3" fmla="*/ 86 h 108"/>
                  <a:gd name="T4" fmla="*/ 22 w 108"/>
                  <a:gd name="T5" fmla="*/ 91 h 108"/>
                  <a:gd name="T6" fmla="*/ 17 w 108"/>
                  <a:gd name="T7" fmla="*/ 22 h 108"/>
                  <a:gd name="T8" fmla="*/ 86 w 108"/>
                  <a:gd name="T9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8">
                    <a:moveTo>
                      <a:pt x="86" y="17"/>
                    </a:moveTo>
                    <a:cubicBezTo>
                      <a:pt x="106" y="35"/>
                      <a:pt x="108" y="66"/>
                      <a:pt x="90" y="86"/>
                    </a:cubicBezTo>
                    <a:cubicBezTo>
                      <a:pt x="73" y="106"/>
                      <a:pt x="42" y="108"/>
                      <a:pt x="22" y="91"/>
                    </a:cubicBezTo>
                    <a:cubicBezTo>
                      <a:pt x="2" y="73"/>
                      <a:pt x="0" y="42"/>
                      <a:pt x="17" y="22"/>
                    </a:cubicBezTo>
                    <a:cubicBezTo>
                      <a:pt x="35" y="2"/>
                      <a:pt x="66" y="0"/>
                      <a:pt x="8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auto">
              <a:xfrm>
                <a:off x="109354488" y="107439048"/>
                <a:ext cx="717771" cy="427194"/>
              </a:xfrm>
              <a:custGeom>
                <a:avLst/>
                <a:gdLst>
                  <a:gd name="T0" fmla="*/ 1241248 w 1241248"/>
                  <a:gd name="T1" fmla="*/ 45000 h 738750"/>
                  <a:gd name="T2" fmla="*/ 97500 w 1241248"/>
                  <a:gd name="T3" fmla="*/ 738750 h 738750"/>
                  <a:gd name="T4" fmla="*/ 0 w 1241248"/>
                  <a:gd name="T5" fmla="*/ 611250 h 738750"/>
                  <a:gd name="T6" fmla="*/ 1199998 w 1241248"/>
                  <a:gd name="T7" fmla="*/ 0 h 738750"/>
                  <a:gd name="T8" fmla="*/ 1241248 w 1241248"/>
                  <a:gd name="T9" fmla="*/ 45000 h 738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1248" h="738750">
                    <a:moveTo>
                      <a:pt x="1241248" y="45000"/>
                    </a:moveTo>
                    <a:lnTo>
                      <a:pt x="97500" y="738750"/>
                    </a:lnTo>
                    <a:lnTo>
                      <a:pt x="0" y="611250"/>
                    </a:lnTo>
                    <a:lnTo>
                      <a:pt x="1199998" y="0"/>
                    </a:lnTo>
                    <a:lnTo>
                      <a:pt x="1241248" y="45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7"/>
              <p:cNvSpPr>
                <a:spLocks/>
              </p:cNvSpPr>
              <p:nvPr/>
            </p:nvSpPr>
            <p:spPr bwMode="auto">
              <a:xfrm>
                <a:off x="109211368" y="107764322"/>
                <a:ext cx="219018" cy="216850"/>
              </a:xfrm>
              <a:custGeom>
                <a:avLst/>
                <a:gdLst>
                  <a:gd name="T0" fmla="*/ 47 w 101"/>
                  <a:gd name="T1" fmla="*/ 2 h 100"/>
                  <a:gd name="T2" fmla="*/ 99 w 101"/>
                  <a:gd name="T3" fmla="*/ 46 h 100"/>
                  <a:gd name="T4" fmla="*/ 54 w 101"/>
                  <a:gd name="T5" fmla="*/ 98 h 100"/>
                  <a:gd name="T6" fmla="*/ 2 w 101"/>
                  <a:gd name="T7" fmla="*/ 53 h 100"/>
                  <a:gd name="T8" fmla="*/ 47 w 101"/>
                  <a:gd name="T9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0">
                    <a:moveTo>
                      <a:pt x="47" y="2"/>
                    </a:moveTo>
                    <a:cubicBezTo>
                      <a:pt x="74" y="0"/>
                      <a:pt x="97" y="20"/>
                      <a:pt x="99" y="46"/>
                    </a:cubicBezTo>
                    <a:cubicBezTo>
                      <a:pt x="101" y="73"/>
                      <a:pt x="81" y="96"/>
                      <a:pt x="54" y="98"/>
                    </a:cubicBezTo>
                    <a:cubicBezTo>
                      <a:pt x="27" y="100"/>
                      <a:pt x="4" y="80"/>
                      <a:pt x="2" y="53"/>
                    </a:cubicBezTo>
                    <a:cubicBezTo>
                      <a:pt x="0" y="27"/>
                      <a:pt x="20" y="3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8"/>
              <p:cNvSpPr>
                <a:spLocks/>
              </p:cNvSpPr>
              <p:nvPr/>
            </p:nvSpPr>
            <p:spPr bwMode="auto">
              <a:xfrm>
                <a:off x="109857579" y="108597025"/>
                <a:ext cx="242871" cy="236366"/>
              </a:xfrm>
              <a:custGeom>
                <a:avLst/>
                <a:gdLst>
                  <a:gd name="T0" fmla="*/ 110 w 112"/>
                  <a:gd name="T1" fmla="*/ 58 h 109"/>
                  <a:gd name="T2" fmla="*/ 52 w 112"/>
                  <a:gd name="T3" fmla="*/ 107 h 109"/>
                  <a:gd name="T4" fmla="*/ 2 w 112"/>
                  <a:gd name="T5" fmla="*/ 51 h 109"/>
                  <a:gd name="T6" fmla="*/ 59 w 112"/>
                  <a:gd name="T7" fmla="*/ 2 h 109"/>
                  <a:gd name="T8" fmla="*/ 110 w 112"/>
                  <a:gd name="T9" fmla="*/ 5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9">
                    <a:moveTo>
                      <a:pt x="110" y="58"/>
                    </a:moveTo>
                    <a:cubicBezTo>
                      <a:pt x="108" y="87"/>
                      <a:pt x="82" y="109"/>
                      <a:pt x="52" y="107"/>
                    </a:cubicBezTo>
                    <a:cubicBezTo>
                      <a:pt x="22" y="105"/>
                      <a:pt x="0" y="80"/>
                      <a:pt x="2" y="51"/>
                    </a:cubicBezTo>
                    <a:cubicBezTo>
                      <a:pt x="4" y="22"/>
                      <a:pt x="30" y="0"/>
                      <a:pt x="59" y="2"/>
                    </a:cubicBezTo>
                    <a:cubicBezTo>
                      <a:pt x="89" y="4"/>
                      <a:pt x="112" y="29"/>
                      <a:pt x="11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9"/>
              <p:cNvSpPr>
                <a:spLocks/>
              </p:cNvSpPr>
              <p:nvPr/>
            </p:nvSpPr>
            <p:spPr bwMode="auto">
              <a:xfrm>
                <a:off x="109952992" y="107547473"/>
                <a:ext cx="247208" cy="1090753"/>
              </a:xfrm>
              <a:custGeom>
                <a:avLst/>
                <a:gdLst>
                  <a:gd name="T0" fmla="*/ 427499 w 427499"/>
                  <a:gd name="T1" fmla="*/ 0 h 1886250"/>
                  <a:gd name="T2" fmla="*/ 161250 w 427499"/>
                  <a:gd name="T3" fmla="*/ 1886250 h 1886250"/>
                  <a:gd name="T4" fmla="*/ 0 w 427499"/>
                  <a:gd name="T5" fmla="*/ 1860000 h 1886250"/>
                  <a:gd name="T6" fmla="*/ 363750 w 427499"/>
                  <a:gd name="T7" fmla="*/ 0 h 1886250"/>
                  <a:gd name="T8" fmla="*/ 427499 w 427499"/>
                  <a:gd name="T9" fmla="*/ 0 h 1886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499" h="1886250">
                    <a:moveTo>
                      <a:pt x="427499" y="0"/>
                    </a:moveTo>
                    <a:lnTo>
                      <a:pt x="161250" y="1886250"/>
                    </a:lnTo>
                    <a:lnTo>
                      <a:pt x="0" y="1860000"/>
                    </a:lnTo>
                    <a:lnTo>
                      <a:pt x="363750" y="0"/>
                    </a:lnTo>
                    <a:lnTo>
                      <a:pt x="427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" name="Group 20"/>
            <p:cNvGrpSpPr>
              <a:grpSpLocks/>
            </p:cNvGrpSpPr>
            <p:nvPr userDrawn="1"/>
          </p:nvGrpSpPr>
          <p:grpSpPr bwMode="auto">
            <a:xfrm rot="7234" flipH="1">
              <a:off x="7338555" y="6705073"/>
              <a:ext cx="222250" cy="303213"/>
              <a:chOff x="109135471" y="105882068"/>
              <a:chExt cx="2164154" cy="2951323"/>
            </a:xfrm>
            <a:grpFill/>
          </p:grpSpPr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109976845" y="107113774"/>
                <a:ext cx="468395" cy="490080"/>
              </a:xfrm>
              <a:custGeom>
                <a:avLst/>
                <a:gdLst>
                  <a:gd name="T0" fmla="*/ 182 w 216"/>
                  <a:gd name="T1" fmla="*/ 30 h 226"/>
                  <a:gd name="T2" fmla="*/ 170 w 216"/>
                  <a:gd name="T3" fmla="*/ 168 h 226"/>
                  <a:gd name="T4" fmla="*/ 34 w 216"/>
                  <a:gd name="T5" fmla="*/ 196 h 226"/>
                  <a:gd name="T6" fmla="*/ 46 w 216"/>
                  <a:gd name="T7" fmla="*/ 58 h 226"/>
                  <a:gd name="T8" fmla="*/ 182 w 216"/>
                  <a:gd name="T9" fmla="*/ 3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26">
                    <a:moveTo>
                      <a:pt x="182" y="30"/>
                    </a:moveTo>
                    <a:cubicBezTo>
                      <a:pt x="216" y="60"/>
                      <a:pt x="210" y="122"/>
                      <a:pt x="170" y="168"/>
                    </a:cubicBezTo>
                    <a:cubicBezTo>
                      <a:pt x="129" y="213"/>
                      <a:pt x="68" y="226"/>
                      <a:pt x="34" y="196"/>
                    </a:cubicBezTo>
                    <a:cubicBezTo>
                      <a:pt x="0" y="166"/>
                      <a:pt x="6" y="104"/>
                      <a:pt x="46" y="58"/>
                    </a:cubicBezTo>
                    <a:cubicBezTo>
                      <a:pt x="87" y="12"/>
                      <a:pt x="148" y="0"/>
                      <a:pt x="1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2"/>
              <p:cNvSpPr>
                <a:spLocks/>
              </p:cNvSpPr>
              <p:nvPr/>
            </p:nvSpPr>
            <p:spPr bwMode="auto">
              <a:xfrm>
                <a:off x="110239233" y="106070727"/>
                <a:ext cx="329610" cy="1110270"/>
              </a:xfrm>
              <a:custGeom>
                <a:avLst/>
                <a:gdLst>
                  <a:gd name="T0" fmla="*/ 0 w 569999"/>
                  <a:gd name="T1" fmla="*/ 1916250 h 1920000"/>
                  <a:gd name="T2" fmla="*/ 416249 w 569999"/>
                  <a:gd name="T3" fmla="*/ 0 h 1920000"/>
                  <a:gd name="T4" fmla="*/ 569999 w 569999"/>
                  <a:gd name="T5" fmla="*/ 41250 h 1920000"/>
                  <a:gd name="T6" fmla="*/ 60000 w 569999"/>
                  <a:gd name="T7" fmla="*/ 1920000 h 1920000"/>
                  <a:gd name="T8" fmla="*/ 0 w 569999"/>
                  <a:gd name="T9" fmla="*/ 1916250 h 19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999" h="1920000">
                    <a:moveTo>
                      <a:pt x="0" y="1916250"/>
                    </a:moveTo>
                    <a:lnTo>
                      <a:pt x="416249" y="0"/>
                    </a:lnTo>
                    <a:lnTo>
                      <a:pt x="569999" y="41250"/>
                    </a:lnTo>
                    <a:lnTo>
                      <a:pt x="60000" y="1920000"/>
                    </a:lnTo>
                    <a:lnTo>
                      <a:pt x="0" y="1916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3"/>
              <p:cNvSpPr>
                <a:spLocks/>
              </p:cNvSpPr>
              <p:nvPr/>
            </p:nvSpPr>
            <p:spPr bwMode="auto">
              <a:xfrm>
                <a:off x="110425723" y="105882068"/>
                <a:ext cx="242871" cy="236366"/>
              </a:xfrm>
              <a:custGeom>
                <a:avLst/>
                <a:gdLst>
                  <a:gd name="T0" fmla="*/ 110 w 112"/>
                  <a:gd name="T1" fmla="*/ 58 h 109"/>
                  <a:gd name="T2" fmla="*/ 52 w 112"/>
                  <a:gd name="T3" fmla="*/ 107 h 109"/>
                  <a:gd name="T4" fmla="*/ 2 w 112"/>
                  <a:gd name="T5" fmla="*/ 51 h 109"/>
                  <a:gd name="T6" fmla="*/ 59 w 112"/>
                  <a:gd name="T7" fmla="*/ 2 h 109"/>
                  <a:gd name="T8" fmla="*/ 110 w 112"/>
                  <a:gd name="T9" fmla="*/ 5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9">
                    <a:moveTo>
                      <a:pt x="110" y="58"/>
                    </a:moveTo>
                    <a:cubicBezTo>
                      <a:pt x="108" y="87"/>
                      <a:pt x="82" y="109"/>
                      <a:pt x="52" y="107"/>
                    </a:cubicBezTo>
                    <a:cubicBezTo>
                      <a:pt x="22" y="105"/>
                      <a:pt x="0" y="80"/>
                      <a:pt x="2" y="51"/>
                    </a:cubicBezTo>
                    <a:cubicBezTo>
                      <a:pt x="4" y="22"/>
                      <a:pt x="30" y="0"/>
                      <a:pt x="59" y="2"/>
                    </a:cubicBezTo>
                    <a:cubicBezTo>
                      <a:pt x="89" y="4"/>
                      <a:pt x="112" y="29"/>
                      <a:pt x="11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4"/>
              <p:cNvSpPr>
                <a:spLocks/>
              </p:cNvSpPr>
              <p:nvPr/>
            </p:nvSpPr>
            <p:spPr bwMode="auto">
              <a:xfrm>
                <a:off x="109716627" y="106478404"/>
                <a:ext cx="455383" cy="754637"/>
              </a:xfrm>
              <a:custGeom>
                <a:avLst/>
                <a:gdLst>
                  <a:gd name="T0" fmla="*/ 742499 w 787499"/>
                  <a:gd name="T1" fmla="*/ 1305000 h 1305000"/>
                  <a:gd name="T2" fmla="*/ 0 w 787499"/>
                  <a:gd name="T3" fmla="*/ 101250 h 1305000"/>
                  <a:gd name="T4" fmla="*/ 131250 w 787499"/>
                  <a:gd name="T5" fmla="*/ 0 h 1305000"/>
                  <a:gd name="T6" fmla="*/ 787499 w 787499"/>
                  <a:gd name="T7" fmla="*/ 1260000 h 1305000"/>
                  <a:gd name="T8" fmla="*/ 742499 w 787499"/>
                  <a:gd name="T9" fmla="*/ 1305000 h 1305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499" h="1305000">
                    <a:moveTo>
                      <a:pt x="742499" y="1305000"/>
                    </a:moveTo>
                    <a:lnTo>
                      <a:pt x="0" y="101250"/>
                    </a:lnTo>
                    <a:lnTo>
                      <a:pt x="131250" y="0"/>
                    </a:lnTo>
                    <a:lnTo>
                      <a:pt x="787499" y="1260000"/>
                    </a:lnTo>
                    <a:lnTo>
                      <a:pt x="742499" y="1305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5"/>
              <p:cNvSpPr>
                <a:spLocks/>
              </p:cNvSpPr>
              <p:nvPr/>
            </p:nvSpPr>
            <p:spPr bwMode="auto">
              <a:xfrm>
                <a:off x="109593023" y="106328778"/>
                <a:ext cx="229860" cy="229861"/>
              </a:xfrm>
              <a:custGeom>
                <a:avLst/>
                <a:gdLst>
                  <a:gd name="T0" fmla="*/ 104 w 106"/>
                  <a:gd name="T1" fmla="*/ 49 h 106"/>
                  <a:gd name="T2" fmla="*/ 57 w 106"/>
                  <a:gd name="T3" fmla="*/ 104 h 106"/>
                  <a:gd name="T4" fmla="*/ 2 w 106"/>
                  <a:gd name="T5" fmla="*/ 57 h 106"/>
                  <a:gd name="T6" fmla="*/ 49 w 106"/>
                  <a:gd name="T7" fmla="*/ 2 h 106"/>
                  <a:gd name="T8" fmla="*/ 104 w 106"/>
                  <a:gd name="T9" fmla="*/ 4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4" y="49"/>
                    </a:moveTo>
                    <a:cubicBezTo>
                      <a:pt x="106" y="77"/>
                      <a:pt x="85" y="102"/>
                      <a:pt x="57" y="104"/>
                    </a:cubicBezTo>
                    <a:cubicBezTo>
                      <a:pt x="29" y="106"/>
                      <a:pt x="4" y="85"/>
                      <a:pt x="2" y="57"/>
                    </a:cubicBezTo>
                    <a:cubicBezTo>
                      <a:pt x="0" y="29"/>
                      <a:pt x="21" y="4"/>
                      <a:pt x="49" y="2"/>
                    </a:cubicBezTo>
                    <a:cubicBezTo>
                      <a:pt x="77" y="0"/>
                      <a:pt x="102" y="21"/>
                      <a:pt x="10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6"/>
              <p:cNvSpPr>
                <a:spLocks/>
              </p:cNvSpPr>
              <p:nvPr/>
            </p:nvSpPr>
            <p:spPr bwMode="auto">
              <a:xfrm>
                <a:off x="110267423" y="107460733"/>
                <a:ext cx="359970" cy="646212"/>
              </a:xfrm>
              <a:custGeom>
                <a:avLst/>
                <a:gdLst>
                  <a:gd name="T0" fmla="*/ 41250 w 622499"/>
                  <a:gd name="T1" fmla="*/ 0 h 1117500"/>
                  <a:gd name="T2" fmla="*/ 622499 w 622499"/>
                  <a:gd name="T3" fmla="*/ 1038750 h 1117500"/>
                  <a:gd name="T4" fmla="*/ 506249 w 622499"/>
                  <a:gd name="T5" fmla="*/ 1117500 h 1117500"/>
                  <a:gd name="T6" fmla="*/ 0 w 622499"/>
                  <a:gd name="T7" fmla="*/ 37500 h 1117500"/>
                  <a:gd name="T8" fmla="*/ 41250 w 622499"/>
                  <a:gd name="T9" fmla="*/ 0 h 1117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499" h="1117500">
                    <a:moveTo>
                      <a:pt x="41250" y="0"/>
                    </a:moveTo>
                    <a:lnTo>
                      <a:pt x="622499" y="1038750"/>
                    </a:lnTo>
                    <a:lnTo>
                      <a:pt x="506249" y="1117500"/>
                    </a:lnTo>
                    <a:lnTo>
                      <a:pt x="0" y="37500"/>
                    </a:lnTo>
                    <a:lnTo>
                      <a:pt x="412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7"/>
              <p:cNvSpPr>
                <a:spLocks/>
              </p:cNvSpPr>
              <p:nvPr/>
            </p:nvSpPr>
            <p:spPr bwMode="auto">
              <a:xfrm>
                <a:off x="110536316" y="108044058"/>
                <a:ext cx="190827" cy="190828"/>
              </a:xfrm>
              <a:custGeom>
                <a:avLst/>
                <a:gdLst>
                  <a:gd name="T0" fmla="*/ 1 w 88"/>
                  <a:gd name="T1" fmla="*/ 46 h 88"/>
                  <a:gd name="T2" fmla="*/ 42 w 88"/>
                  <a:gd name="T3" fmla="*/ 1 h 88"/>
                  <a:gd name="T4" fmla="*/ 87 w 88"/>
                  <a:gd name="T5" fmla="*/ 42 h 88"/>
                  <a:gd name="T6" fmla="*/ 46 w 88"/>
                  <a:gd name="T7" fmla="*/ 87 h 88"/>
                  <a:gd name="T8" fmla="*/ 1 w 88"/>
                  <a:gd name="T9" fmla="*/ 4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8">
                    <a:moveTo>
                      <a:pt x="1" y="46"/>
                    </a:moveTo>
                    <a:cubicBezTo>
                      <a:pt x="0" y="22"/>
                      <a:pt x="18" y="2"/>
                      <a:pt x="42" y="1"/>
                    </a:cubicBezTo>
                    <a:cubicBezTo>
                      <a:pt x="66" y="0"/>
                      <a:pt x="86" y="19"/>
                      <a:pt x="87" y="42"/>
                    </a:cubicBezTo>
                    <a:cubicBezTo>
                      <a:pt x="88" y="66"/>
                      <a:pt x="69" y="86"/>
                      <a:pt x="46" y="87"/>
                    </a:cubicBezTo>
                    <a:cubicBezTo>
                      <a:pt x="22" y="88"/>
                      <a:pt x="2" y="70"/>
                      <a:pt x="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8"/>
              <p:cNvSpPr>
                <a:spLocks/>
              </p:cNvSpPr>
              <p:nvPr/>
            </p:nvSpPr>
            <p:spPr bwMode="auto">
              <a:xfrm>
                <a:off x="110388859" y="106886082"/>
                <a:ext cx="745960" cy="364307"/>
              </a:xfrm>
              <a:custGeom>
                <a:avLst/>
                <a:gdLst>
                  <a:gd name="T0" fmla="*/ 0 w 1289997"/>
                  <a:gd name="T1" fmla="*/ 581250 h 630000"/>
                  <a:gd name="T2" fmla="*/ 1207497 w 1289997"/>
                  <a:gd name="T3" fmla="*/ 0 h 630000"/>
                  <a:gd name="T4" fmla="*/ 1289997 w 1289997"/>
                  <a:gd name="T5" fmla="*/ 135000 h 630000"/>
                  <a:gd name="T6" fmla="*/ 37500 w 1289997"/>
                  <a:gd name="T7" fmla="*/ 630000 h 630000"/>
                  <a:gd name="T8" fmla="*/ 0 w 1289997"/>
                  <a:gd name="T9" fmla="*/ 581250 h 63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997" h="630000">
                    <a:moveTo>
                      <a:pt x="0" y="581250"/>
                    </a:moveTo>
                    <a:lnTo>
                      <a:pt x="1207497" y="0"/>
                    </a:lnTo>
                    <a:lnTo>
                      <a:pt x="1289997" y="135000"/>
                    </a:lnTo>
                    <a:lnTo>
                      <a:pt x="37500" y="630000"/>
                    </a:lnTo>
                    <a:lnTo>
                      <a:pt x="0" y="581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9"/>
              <p:cNvSpPr>
                <a:spLocks/>
              </p:cNvSpPr>
              <p:nvPr/>
            </p:nvSpPr>
            <p:spPr bwMode="auto">
              <a:xfrm>
                <a:off x="111069765" y="106781994"/>
                <a:ext cx="212512" cy="212512"/>
              </a:xfrm>
              <a:custGeom>
                <a:avLst/>
                <a:gdLst>
                  <a:gd name="T0" fmla="*/ 48 w 98"/>
                  <a:gd name="T1" fmla="*/ 97 h 98"/>
                  <a:gd name="T2" fmla="*/ 0 w 98"/>
                  <a:gd name="T3" fmla="*/ 48 h 98"/>
                  <a:gd name="T4" fmla="*/ 50 w 98"/>
                  <a:gd name="T5" fmla="*/ 0 h 98"/>
                  <a:gd name="T6" fmla="*/ 97 w 98"/>
                  <a:gd name="T7" fmla="*/ 50 h 98"/>
                  <a:gd name="T8" fmla="*/ 48 w 98"/>
                  <a:gd name="T9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8">
                    <a:moveTo>
                      <a:pt x="48" y="97"/>
                    </a:moveTo>
                    <a:cubicBezTo>
                      <a:pt x="21" y="97"/>
                      <a:pt x="0" y="74"/>
                      <a:pt x="0" y="48"/>
                    </a:cubicBezTo>
                    <a:cubicBezTo>
                      <a:pt x="1" y="21"/>
                      <a:pt x="23" y="0"/>
                      <a:pt x="50" y="0"/>
                    </a:cubicBezTo>
                    <a:cubicBezTo>
                      <a:pt x="77" y="1"/>
                      <a:pt x="98" y="23"/>
                      <a:pt x="97" y="50"/>
                    </a:cubicBezTo>
                    <a:cubicBezTo>
                      <a:pt x="97" y="77"/>
                      <a:pt x="74" y="98"/>
                      <a:pt x="48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0"/>
              <p:cNvSpPr>
                <a:spLocks/>
              </p:cNvSpPr>
              <p:nvPr/>
            </p:nvSpPr>
            <p:spPr bwMode="auto">
              <a:xfrm>
                <a:off x="110388859" y="107380499"/>
                <a:ext cx="735118" cy="349127"/>
              </a:xfrm>
              <a:custGeom>
                <a:avLst/>
                <a:gdLst>
                  <a:gd name="T0" fmla="*/ 7500 w 1271247"/>
                  <a:gd name="T1" fmla="*/ 0 h 603750"/>
                  <a:gd name="T2" fmla="*/ 1271247 w 1271247"/>
                  <a:gd name="T3" fmla="*/ 450000 h 603750"/>
                  <a:gd name="T4" fmla="*/ 1229997 w 1271247"/>
                  <a:gd name="T5" fmla="*/ 603750 h 603750"/>
                  <a:gd name="T6" fmla="*/ 0 w 1271247"/>
                  <a:gd name="T7" fmla="*/ 60000 h 603750"/>
                  <a:gd name="T8" fmla="*/ 7500 w 1271247"/>
                  <a:gd name="T9" fmla="*/ 0 h 603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1247" h="603750">
                    <a:moveTo>
                      <a:pt x="7500" y="0"/>
                    </a:moveTo>
                    <a:lnTo>
                      <a:pt x="1271247" y="450000"/>
                    </a:lnTo>
                    <a:lnTo>
                      <a:pt x="1229997" y="603750"/>
                    </a:lnTo>
                    <a:lnTo>
                      <a:pt x="0" y="60000"/>
                    </a:lnTo>
                    <a:lnTo>
                      <a:pt x="75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"/>
              <p:cNvSpPr>
                <a:spLocks/>
              </p:cNvSpPr>
              <p:nvPr/>
            </p:nvSpPr>
            <p:spPr bwMode="auto">
              <a:xfrm>
                <a:off x="111067596" y="107588674"/>
                <a:ext cx="232029" cy="232029"/>
              </a:xfrm>
              <a:custGeom>
                <a:avLst/>
                <a:gdLst>
                  <a:gd name="T0" fmla="*/ 19 w 107"/>
                  <a:gd name="T1" fmla="*/ 87 h 107"/>
                  <a:gd name="T2" fmla="*/ 20 w 107"/>
                  <a:gd name="T3" fmla="*/ 18 h 107"/>
                  <a:gd name="T4" fmla="*/ 89 w 107"/>
                  <a:gd name="T5" fmla="*/ 20 h 107"/>
                  <a:gd name="T6" fmla="*/ 87 w 107"/>
                  <a:gd name="T7" fmla="*/ 89 h 107"/>
                  <a:gd name="T8" fmla="*/ 19 w 107"/>
                  <a:gd name="T9" fmla="*/ 8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7">
                    <a:moveTo>
                      <a:pt x="19" y="87"/>
                    </a:moveTo>
                    <a:cubicBezTo>
                      <a:pt x="0" y="67"/>
                      <a:pt x="1" y="37"/>
                      <a:pt x="20" y="18"/>
                    </a:cubicBezTo>
                    <a:cubicBezTo>
                      <a:pt x="40" y="0"/>
                      <a:pt x="71" y="1"/>
                      <a:pt x="89" y="20"/>
                    </a:cubicBezTo>
                    <a:cubicBezTo>
                      <a:pt x="107" y="40"/>
                      <a:pt x="107" y="70"/>
                      <a:pt x="87" y="89"/>
                    </a:cubicBezTo>
                    <a:cubicBezTo>
                      <a:pt x="68" y="107"/>
                      <a:pt x="37" y="106"/>
                      <a:pt x="1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2"/>
              <p:cNvSpPr>
                <a:spLocks/>
              </p:cNvSpPr>
              <p:nvPr/>
            </p:nvSpPr>
            <p:spPr bwMode="auto">
              <a:xfrm>
                <a:off x="109319793" y="107016191"/>
                <a:ext cx="752466" cy="277568"/>
              </a:xfrm>
              <a:custGeom>
                <a:avLst/>
                <a:gdLst>
                  <a:gd name="T0" fmla="*/ 1301247 w 1301247"/>
                  <a:gd name="T1" fmla="*/ 480000 h 480000"/>
                  <a:gd name="T2" fmla="*/ 0 w 1301247"/>
                  <a:gd name="T3" fmla="*/ 157500 h 480000"/>
                  <a:gd name="T4" fmla="*/ 22499 w 1301247"/>
                  <a:gd name="T5" fmla="*/ 0 h 480000"/>
                  <a:gd name="T6" fmla="*/ 1301247 w 1301247"/>
                  <a:gd name="T7" fmla="*/ 420000 h 480000"/>
                  <a:gd name="T8" fmla="*/ 1301247 w 1301247"/>
                  <a:gd name="T9" fmla="*/ 480000 h 48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1247" h="480000">
                    <a:moveTo>
                      <a:pt x="1301247" y="480000"/>
                    </a:moveTo>
                    <a:lnTo>
                      <a:pt x="0" y="157500"/>
                    </a:lnTo>
                    <a:lnTo>
                      <a:pt x="22499" y="0"/>
                    </a:lnTo>
                    <a:lnTo>
                      <a:pt x="1301247" y="420000"/>
                    </a:lnTo>
                    <a:lnTo>
                      <a:pt x="1301247" y="48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3"/>
              <p:cNvSpPr>
                <a:spLocks/>
              </p:cNvSpPr>
              <p:nvPr/>
            </p:nvSpPr>
            <p:spPr bwMode="auto">
              <a:xfrm>
                <a:off x="109135471" y="106931620"/>
                <a:ext cx="234197" cy="234198"/>
              </a:xfrm>
              <a:custGeom>
                <a:avLst/>
                <a:gdLst>
                  <a:gd name="T0" fmla="*/ 86 w 108"/>
                  <a:gd name="T1" fmla="*/ 17 h 108"/>
                  <a:gd name="T2" fmla="*/ 90 w 108"/>
                  <a:gd name="T3" fmla="*/ 86 h 108"/>
                  <a:gd name="T4" fmla="*/ 22 w 108"/>
                  <a:gd name="T5" fmla="*/ 91 h 108"/>
                  <a:gd name="T6" fmla="*/ 17 w 108"/>
                  <a:gd name="T7" fmla="*/ 22 h 108"/>
                  <a:gd name="T8" fmla="*/ 86 w 108"/>
                  <a:gd name="T9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8">
                    <a:moveTo>
                      <a:pt x="86" y="17"/>
                    </a:moveTo>
                    <a:cubicBezTo>
                      <a:pt x="106" y="35"/>
                      <a:pt x="108" y="66"/>
                      <a:pt x="90" y="86"/>
                    </a:cubicBezTo>
                    <a:cubicBezTo>
                      <a:pt x="73" y="106"/>
                      <a:pt x="42" y="108"/>
                      <a:pt x="22" y="91"/>
                    </a:cubicBezTo>
                    <a:cubicBezTo>
                      <a:pt x="2" y="73"/>
                      <a:pt x="0" y="42"/>
                      <a:pt x="17" y="22"/>
                    </a:cubicBezTo>
                    <a:cubicBezTo>
                      <a:pt x="35" y="2"/>
                      <a:pt x="66" y="0"/>
                      <a:pt x="8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4"/>
              <p:cNvSpPr>
                <a:spLocks/>
              </p:cNvSpPr>
              <p:nvPr/>
            </p:nvSpPr>
            <p:spPr bwMode="auto">
              <a:xfrm>
                <a:off x="109354488" y="107439048"/>
                <a:ext cx="717771" cy="427194"/>
              </a:xfrm>
              <a:custGeom>
                <a:avLst/>
                <a:gdLst>
                  <a:gd name="T0" fmla="*/ 1241248 w 1241248"/>
                  <a:gd name="T1" fmla="*/ 45000 h 738750"/>
                  <a:gd name="T2" fmla="*/ 97500 w 1241248"/>
                  <a:gd name="T3" fmla="*/ 738750 h 738750"/>
                  <a:gd name="T4" fmla="*/ 0 w 1241248"/>
                  <a:gd name="T5" fmla="*/ 611250 h 738750"/>
                  <a:gd name="T6" fmla="*/ 1199998 w 1241248"/>
                  <a:gd name="T7" fmla="*/ 0 h 738750"/>
                  <a:gd name="T8" fmla="*/ 1241248 w 1241248"/>
                  <a:gd name="T9" fmla="*/ 45000 h 738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1248" h="738750">
                    <a:moveTo>
                      <a:pt x="1241248" y="45000"/>
                    </a:moveTo>
                    <a:lnTo>
                      <a:pt x="97500" y="738750"/>
                    </a:lnTo>
                    <a:lnTo>
                      <a:pt x="0" y="611250"/>
                    </a:lnTo>
                    <a:lnTo>
                      <a:pt x="1199998" y="0"/>
                    </a:lnTo>
                    <a:lnTo>
                      <a:pt x="1241248" y="45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5"/>
              <p:cNvSpPr>
                <a:spLocks/>
              </p:cNvSpPr>
              <p:nvPr/>
            </p:nvSpPr>
            <p:spPr bwMode="auto">
              <a:xfrm>
                <a:off x="109211368" y="107764322"/>
                <a:ext cx="219018" cy="216850"/>
              </a:xfrm>
              <a:custGeom>
                <a:avLst/>
                <a:gdLst>
                  <a:gd name="T0" fmla="*/ 47 w 101"/>
                  <a:gd name="T1" fmla="*/ 2 h 100"/>
                  <a:gd name="T2" fmla="*/ 99 w 101"/>
                  <a:gd name="T3" fmla="*/ 46 h 100"/>
                  <a:gd name="T4" fmla="*/ 54 w 101"/>
                  <a:gd name="T5" fmla="*/ 98 h 100"/>
                  <a:gd name="T6" fmla="*/ 2 w 101"/>
                  <a:gd name="T7" fmla="*/ 53 h 100"/>
                  <a:gd name="T8" fmla="*/ 47 w 101"/>
                  <a:gd name="T9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0">
                    <a:moveTo>
                      <a:pt x="47" y="2"/>
                    </a:moveTo>
                    <a:cubicBezTo>
                      <a:pt x="74" y="0"/>
                      <a:pt x="97" y="20"/>
                      <a:pt x="99" y="46"/>
                    </a:cubicBezTo>
                    <a:cubicBezTo>
                      <a:pt x="101" y="73"/>
                      <a:pt x="81" y="96"/>
                      <a:pt x="54" y="98"/>
                    </a:cubicBezTo>
                    <a:cubicBezTo>
                      <a:pt x="27" y="100"/>
                      <a:pt x="4" y="80"/>
                      <a:pt x="2" y="53"/>
                    </a:cubicBezTo>
                    <a:cubicBezTo>
                      <a:pt x="0" y="27"/>
                      <a:pt x="20" y="3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6"/>
              <p:cNvSpPr>
                <a:spLocks/>
              </p:cNvSpPr>
              <p:nvPr/>
            </p:nvSpPr>
            <p:spPr bwMode="auto">
              <a:xfrm>
                <a:off x="109857579" y="108597025"/>
                <a:ext cx="242871" cy="236366"/>
              </a:xfrm>
              <a:custGeom>
                <a:avLst/>
                <a:gdLst>
                  <a:gd name="T0" fmla="*/ 110 w 112"/>
                  <a:gd name="T1" fmla="*/ 58 h 109"/>
                  <a:gd name="T2" fmla="*/ 52 w 112"/>
                  <a:gd name="T3" fmla="*/ 107 h 109"/>
                  <a:gd name="T4" fmla="*/ 2 w 112"/>
                  <a:gd name="T5" fmla="*/ 51 h 109"/>
                  <a:gd name="T6" fmla="*/ 59 w 112"/>
                  <a:gd name="T7" fmla="*/ 2 h 109"/>
                  <a:gd name="T8" fmla="*/ 110 w 112"/>
                  <a:gd name="T9" fmla="*/ 5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9">
                    <a:moveTo>
                      <a:pt x="110" y="58"/>
                    </a:moveTo>
                    <a:cubicBezTo>
                      <a:pt x="108" y="87"/>
                      <a:pt x="82" y="109"/>
                      <a:pt x="52" y="107"/>
                    </a:cubicBezTo>
                    <a:cubicBezTo>
                      <a:pt x="22" y="105"/>
                      <a:pt x="0" y="80"/>
                      <a:pt x="2" y="51"/>
                    </a:cubicBezTo>
                    <a:cubicBezTo>
                      <a:pt x="4" y="22"/>
                      <a:pt x="30" y="0"/>
                      <a:pt x="59" y="2"/>
                    </a:cubicBezTo>
                    <a:cubicBezTo>
                      <a:pt x="89" y="4"/>
                      <a:pt x="112" y="29"/>
                      <a:pt x="11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7"/>
              <p:cNvSpPr>
                <a:spLocks/>
              </p:cNvSpPr>
              <p:nvPr/>
            </p:nvSpPr>
            <p:spPr bwMode="auto">
              <a:xfrm>
                <a:off x="109952992" y="107547473"/>
                <a:ext cx="247208" cy="1090753"/>
              </a:xfrm>
              <a:custGeom>
                <a:avLst/>
                <a:gdLst>
                  <a:gd name="T0" fmla="*/ 427499 w 427499"/>
                  <a:gd name="T1" fmla="*/ 0 h 1886250"/>
                  <a:gd name="T2" fmla="*/ 161250 w 427499"/>
                  <a:gd name="T3" fmla="*/ 1886250 h 1886250"/>
                  <a:gd name="T4" fmla="*/ 0 w 427499"/>
                  <a:gd name="T5" fmla="*/ 1860000 h 1886250"/>
                  <a:gd name="T6" fmla="*/ 363750 w 427499"/>
                  <a:gd name="T7" fmla="*/ 0 h 1886250"/>
                  <a:gd name="T8" fmla="*/ 427499 w 427499"/>
                  <a:gd name="T9" fmla="*/ 0 h 1886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499" h="1886250">
                    <a:moveTo>
                      <a:pt x="427499" y="0"/>
                    </a:moveTo>
                    <a:lnTo>
                      <a:pt x="161250" y="1886250"/>
                    </a:lnTo>
                    <a:lnTo>
                      <a:pt x="0" y="1860000"/>
                    </a:lnTo>
                    <a:lnTo>
                      <a:pt x="363750" y="0"/>
                    </a:lnTo>
                    <a:lnTo>
                      <a:pt x="427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083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5D92-1380-4662-8E14-EE8199C1462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39D36-1DCB-4C32-8178-01C1E518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668" userDrawn="1">
          <p15:clr>
            <a:srgbClr val="F26B43"/>
          </p15:clr>
        </p15:guide>
        <p15:guide id="3" pos="6108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2937" userDrawn="1">
          <p15:clr>
            <a:srgbClr val="F26B43"/>
          </p15:clr>
        </p15:guide>
        <p15:guide id="6" pos="3399" userDrawn="1">
          <p15:clr>
            <a:srgbClr val="F26B43"/>
          </p15:clr>
        </p15:guide>
        <p15:guide id="7" pos="2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Season’s</a:t>
            </a:r>
            <a:br>
              <a:rPr lang="en-US" smtClean="0"/>
            </a:br>
            <a:r>
              <a:rPr lang="en-US" smtClean="0"/>
              <a:t>Greetings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from our family to yours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Season’s</a:t>
            </a:r>
            <a:br>
              <a:rPr lang="en-US" dirty="0" smtClean="0"/>
            </a:br>
            <a:r>
              <a:rPr lang="en-US" dirty="0" smtClean="0"/>
              <a:t>Greetings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from our family to yours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cxnSp>
          <p:nvCxnSpPr>
            <p:cNvPr id="6" name="Straight Connector 5" title="Fold line"/>
            <p:cNvCxnSpPr/>
            <p:nvPr/>
          </p:nvCxnSpPr>
          <p:spPr>
            <a:xfrm>
              <a:off x="0" y="3886200"/>
              <a:ext cx="100584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 title="Cut line"/>
            <p:cNvCxnSpPr/>
            <p:nvPr/>
          </p:nvCxnSpPr>
          <p:spPr>
            <a:xfrm flipV="1">
              <a:off x="5029200" y="0"/>
              <a:ext cx="0" cy="77724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19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Best wishes for a wonderful holiday season and a Happy new Year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/>
              <a:t>Best wishes for a wonderful holiday season and a Happy new Year</a:t>
            </a:r>
            <a:r>
              <a:rPr lang="en-US" dirty="0" smtClean="0"/>
              <a:t>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cxnSp>
          <p:nvCxnSpPr>
            <p:cNvPr id="5" name="Straight Connector 4" title="Fold line"/>
            <p:cNvCxnSpPr/>
            <p:nvPr/>
          </p:nvCxnSpPr>
          <p:spPr>
            <a:xfrm>
              <a:off x="0" y="3886200"/>
              <a:ext cx="100584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 title="Cut line"/>
            <p:cNvCxnSpPr/>
            <p:nvPr/>
          </p:nvCxnSpPr>
          <p:spPr>
            <a:xfrm flipV="1">
              <a:off x="5029200" y="0"/>
              <a:ext cx="0" cy="77724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5862672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mas Card Candy Cane">
  <a:themeElements>
    <a:clrScheme name="Christmas Card Elegant">
      <a:dk1>
        <a:srgbClr val="8A1827"/>
      </a:dk1>
      <a:lt1>
        <a:sysClr val="window" lastClr="FFFFFF"/>
      </a:lt1>
      <a:dk2>
        <a:srgbClr val="000000"/>
      </a:dk2>
      <a:lt2>
        <a:srgbClr val="DFDBCB"/>
      </a:lt2>
      <a:accent1>
        <a:srgbClr val="BA2424"/>
      </a:accent1>
      <a:accent2>
        <a:srgbClr val="4F7417"/>
      </a:accent2>
      <a:accent3>
        <a:srgbClr val="B08B20"/>
      </a:accent3>
      <a:accent4>
        <a:srgbClr val="9CAB2F"/>
      </a:accent4>
      <a:accent5>
        <a:srgbClr val="D97D6C"/>
      </a:accent5>
      <a:accent6>
        <a:srgbClr val="89551B"/>
      </a:accent6>
      <a:hlink>
        <a:srgbClr val="4F7417"/>
      </a:hlink>
      <a:folHlink>
        <a:srgbClr val="A6A6A6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ED9AB5F-94E9-4011-8ED0-114BAF29E039}" vid="{EC9BBEDB-D1F5-4397-A2A2-4119DDCFF19C}"/>
    </a:ext>
  </a:extLst>
</a:theme>
</file>

<file path=ppt/theme/theme2.xml><?xml version="1.0" encoding="utf-8"?>
<a:theme xmlns:a="http://schemas.openxmlformats.org/drawingml/2006/main" name="Office Theme">
  <a:themeElements>
    <a:clrScheme name="Christmas Card Elegant">
      <a:dk1>
        <a:srgbClr val="8A1827"/>
      </a:dk1>
      <a:lt1>
        <a:sysClr val="window" lastClr="FFFFFF"/>
      </a:lt1>
      <a:dk2>
        <a:srgbClr val="000000"/>
      </a:dk2>
      <a:lt2>
        <a:srgbClr val="DFDBCB"/>
      </a:lt2>
      <a:accent1>
        <a:srgbClr val="BA2424"/>
      </a:accent1>
      <a:accent2>
        <a:srgbClr val="4F7417"/>
      </a:accent2>
      <a:accent3>
        <a:srgbClr val="B08B20"/>
      </a:accent3>
      <a:accent4>
        <a:srgbClr val="9CAB2F"/>
      </a:accent4>
      <a:accent5>
        <a:srgbClr val="D97D6C"/>
      </a:accent5>
      <a:accent6>
        <a:srgbClr val="89551B"/>
      </a:accent6>
      <a:hlink>
        <a:srgbClr val="4F7417"/>
      </a:hlink>
      <a:folHlink>
        <a:srgbClr val="A6A6A6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ristmas Card Elegant">
      <a:dk1>
        <a:srgbClr val="8A1827"/>
      </a:dk1>
      <a:lt1>
        <a:sysClr val="window" lastClr="FFFFFF"/>
      </a:lt1>
      <a:dk2>
        <a:srgbClr val="000000"/>
      </a:dk2>
      <a:lt2>
        <a:srgbClr val="DFDBCB"/>
      </a:lt2>
      <a:accent1>
        <a:srgbClr val="BA2424"/>
      </a:accent1>
      <a:accent2>
        <a:srgbClr val="4F7417"/>
      </a:accent2>
      <a:accent3>
        <a:srgbClr val="B08B20"/>
      </a:accent3>
      <a:accent4>
        <a:srgbClr val="9CAB2F"/>
      </a:accent4>
      <a:accent5>
        <a:srgbClr val="D97D6C"/>
      </a:accent5>
      <a:accent6>
        <a:srgbClr val="89551B"/>
      </a:accent6>
      <a:hlink>
        <a:srgbClr val="4F7417"/>
      </a:hlink>
      <a:folHlink>
        <a:srgbClr val="A6A6A6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94</Words>
  <Application>Microsoft Office PowerPoint</Application>
  <PresentationFormat>Custom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Cambria</vt:lpstr>
      <vt:lpstr>Christmas Card Candy Cane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Jones</dc:creator>
  <cp:lastModifiedBy>T Jones</cp:lastModifiedBy>
  <cp:revision>9</cp:revision>
  <dcterms:created xsi:type="dcterms:W3CDTF">2014-05-14T19:46:42Z</dcterms:created>
  <dcterms:modified xsi:type="dcterms:W3CDTF">2014-11-19T19:56:16Z</dcterms:modified>
</cp:coreProperties>
</file>