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9" r:id="rId3"/>
    <p:sldId id="257" r:id="rId4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9" autoAdjust="0"/>
    <p:restoredTop sz="94660"/>
  </p:normalViewPr>
  <p:slideViewPr>
    <p:cSldViewPr snapToGrid="0">
      <p:cViewPr varScale="1">
        <p:scale>
          <a:sx n="63" d="100"/>
          <a:sy n="63" d="100"/>
        </p:scale>
        <p:origin x="2122" y="67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2" d="100"/>
          <a:sy n="82" d="100"/>
        </p:scale>
        <p:origin x="2184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913577-BC56-42DD-BC5F-1F42B916A871}" type="datetimeFigureOut">
              <a:rPr lang="en-US"/>
              <a:t>7/3/2018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7412B5-FB52-4477-9080-89846BE3571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043725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8B3901-4522-4B08-88D1-A7F82744CA5F}" type="datetimeFigureOut">
              <a:rPr lang="en-US"/>
              <a:t>7/3/2018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1F4243-7D34-48F6-AD58-233CEC7892CB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254149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Want a different greeting? To add your own, just select the text and enter your message. To </a:t>
            </a:r>
            <a:r>
              <a:rPr lang="en-US"/>
              <a:t>replace a picture</a:t>
            </a:r>
            <a:r>
              <a:rPr lang="en-US" dirty="0"/>
              <a:t>, just select and delete it. Then use the Insert Picture icon to replace it with one of your own!</a:t>
            </a:r>
          </a:p>
          <a:p>
            <a:endParaRPr lang="en-US" dirty="0"/>
          </a:p>
          <a:p>
            <a:r>
              <a:rPr lang="en-US" dirty="0"/>
              <a:t>Or, if you'd rather start from a clean slate, press the New Slide button on the Home tab to insert a new page. Now enter your text in the empty placeholders.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1F4243-7D34-48F6-AD58-233CEC7892C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896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55242" y="1995607"/>
            <a:ext cx="2012540" cy="1944159"/>
          </a:xfrm>
        </p:spPr>
        <p:txBody>
          <a:bodyPr/>
          <a:lstStyle/>
          <a:p>
            <a:r>
              <a:t>Click to edit Master title style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4455242" y="4041648"/>
            <a:ext cx="2012540" cy="791052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200"/>
            </a:lvl1pPr>
            <a:lvl2pPr>
              <a:lnSpc>
                <a:spcPct val="100000"/>
              </a:lnSpc>
              <a:defRPr sz="1200"/>
            </a:lvl2pPr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4455242" y="7708392"/>
            <a:ext cx="2012540" cy="791052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200"/>
            </a:lvl1pPr>
            <a:lvl2pPr>
              <a:lnSpc>
                <a:spcPct val="100000"/>
              </a:lnSpc>
              <a:defRPr sz="1200"/>
            </a:lvl2pPr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 hasCustomPrompt="1"/>
          </p:nvPr>
        </p:nvSpPr>
        <p:spPr>
          <a:xfrm>
            <a:off x="4455242" y="5641848"/>
            <a:ext cx="2012540" cy="1944159"/>
          </a:xfrm>
        </p:spPr>
        <p:txBody>
          <a:bodyPr anchor="b">
            <a:noAutofit/>
          </a:bodyPr>
          <a:lstStyle>
            <a:lvl1pPr>
              <a:lnSpc>
                <a:spcPct val="80000"/>
              </a:lnSpc>
              <a:defRPr sz="2000"/>
            </a:lvl1pPr>
            <a:lvl2pPr>
              <a:lnSpc>
                <a:spcPct val="100000"/>
              </a:lnSpc>
              <a:defRPr sz="2000"/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/>
            </a:lvl4pPr>
            <a:lvl5pPr>
              <a:lnSpc>
                <a:spcPct val="100000"/>
              </a:lnSpc>
              <a:defRPr sz="2000"/>
            </a:lvl5pPr>
          </a:lstStyle>
          <a:p>
            <a:pPr lvl="0"/>
            <a:r>
              <a:t>Click to edit Master title style</a:t>
            </a:r>
          </a:p>
        </p:txBody>
      </p:sp>
      <p:sp>
        <p:nvSpPr>
          <p:cNvPr id="42" name="Picture Placeholder 41"/>
          <p:cNvSpPr>
            <a:spLocks noGrp="1"/>
          </p:cNvSpPr>
          <p:nvPr>
            <p:ph type="pic" sz="quarter" idx="16"/>
          </p:nvPr>
        </p:nvSpPr>
        <p:spPr>
          <a:xfrm>
            <a:off x="2098922" y="1828800"/>
            <a:ext cx="2210199" cy="2762250"/>
          </a:xfrm>
          <a:prstGeom prst="roundRect">
            <a:avLst>
              <a:gd name="adj" fmla="val 5391"/>
            </a:avLst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  <a:effectLst>
            <a:outerShdw blurRad="38100" sx="101000" sy="101000" algn="ct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43" name="Picture Placeholder 41"/>
          <p:cNvSpPr>
            <a:spLocks noGrp="1"/>
          </p:cNvSpPr>
          <p:nvPr>
            <p:ph type="pic" sz="quarter" idx="17"/>
          </p:nvPr>
        </p:nvSpPr>
        <p:spPr>
          <a:xfrm>
            <a:off x="2098921" y="5477256"/>
            <a:ext cx="2210199" cy="2762250"/>
          </a:xfrm>
          <a:prstGeom prst="roundRect">
            <a:avLst>
              <a:gd name="adj" fmla="val 5391"/>
            </a:avLst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  <a:effectLst>
            <a:outerShdw blurRad="38100" sx="101000" sy="101000" algn="ct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16441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3" name="Group 422"/>
          <p:cNvGrpSpPr/>
          <p:nvPr/>
        </p:nvGrpSpPr>
        <p:grpSpPr>
          <a:xfrm>
            <a:off x="1122123" y="1370034"/>
            <a:ext cx="5519281" cy="3668343"/>
            <a:chOff x="1122123" y="1370034"/>
            <a:chExt cx="5519281" cy="3668343"/>
          </a:xfrm>
        </p:grpSpPr>
        <p:pic>
          <p:nvPicPr>
            <p:cNvPr id="11" name="background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1474" y="1380777"/>
              <a:ext cx="5489453" cy="3657600"/>
            </a:xfrm>
            <a:prstGeom prst="rect">
              <a:avLst/>
            </a:prstGeom>
          </p:spPr>
        </p:pic>
        <p:pic>
          <p:nvPicPr>
            <p:cNvPr id="360" name="snowflakes"/>
            <p:cNvPicPr>
              <a:picLocks noChangeAspect="1"/>
            </p:cNvPicPr>
            <p:nvPr/>
          </p:nvPicPr>
          <p:blipFill rotWithShape="1">
            <a:blip r:embed="rId4"/>
            <a:srcRect l="16630" t="24352" r="13021" b="28105"/>
            <a:stretch/>
          </p:blipFill>
          <p:spPr>
            <a:xfrm>
              <a:off x="1122123" y="1370034"/>
              <a:ext cx="5519281" cy="3666473"/>
            </a:xfrm>
            <a:prstGeom prst="rect">
              <a:avLst/>
            </a:prstGeom>
          </p:spPr>
        </p:pic>
        <p:grpSp>
          <p:nvGrpSpPr>
            <p:cNvPr id="421" name="holiday ornaments"/>
            <p:cNvGrpSpPr/>
            <p:nvPr/>
          </p:nvGrpSpPr>
          <p:grpSpPr>
            <a:xfrm>
              <a:off x="1325563" y="1399908"/>
              <a:ext cx="5176838" cy="3284537"/>
              <a:chOff x="1325563" y="1399908"/>
              <a:chExt cx="5176838" cy="3284537"/>
            </a:xfrm>
          </p:grpSpPr>
          <p:sp>
            <p:nvSpPr>
              <p:cNvPr id="366" name="Freeform 349"/>
              <p:cNvSpPr>
                <a:spLocks/>
              </p:cNvSpPr>
              <p:nvPr/>
            </p:nvSpPr>
            <p:spPr bwMode="auto">
              <a:xfrm>
                <a:off x="1538288" y="3582720"/>
                <a:ext cx="77788" cy="76200"/>
              </a:xfrm>
              <a:custGeom>
                <a:avLst/>
                <a:gdLst>
                  <a:gd name="T0" fmla="*/ 12 w 24"/>
                  <a:gd name="T1" fmla="*/ 23 h 24"/>
                  <a:gd name="T2" fmla="*/ 24 w 24"/>
                  <a:gd name="T3" fmla="*/ 12 h 24"/>
                  <a:gd name="T4" fmla="*/ 13 w 24"/>
                  <a:gd name="T5" fmla="*/ 0 h 24"/>
                  <a:gd name="T6" fmla="*/ 1 w 24"/>
                  <a:gd name="T7" fmla="*/ 11 h 24"/>
                  <a:gd name="T8" fmla="*/ 12 w 24"/>
                  <a:gd name="T9" fmla="*/ 23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" h="24">
                    <a:moveTo>
                      <a:pt x="12" y="23"/>
                    </a:moveTo>
                    <a:cubicBezTo>
                      <a:pt x="18" y="24"/>
                      <a:pt x="23" y="19"/>
                      <a:pt x="24" y="12"/>
                    </a:cubicBezTo>
                    <a:cubicBezTo>
                      <a:pt x="24" y="6"/>
                      <a:pt x="19" y="0"/>
                      <a:pt x="13" y="0"/>
                    </a:cubicBezTo>
                    <a:cubicBezTo>
                      <a:pt x="6" y="0"/>
                      <a:pt x="1" y="5"/>
                      <a:pt x="1" y="11"/>
                    </a:cubicBezTo>
                    <a:cubicBezTo>
                      <a:pt x="0" y="17"/>
                      <a:pt x="5" y="23"/>
                      <a:pt x="12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0" name="Freeform 353"/>
              <p:cNvSpPr>
                <a:spLocks/>
              </p:cNvSpPr>
              <p:nvPr/>
            </p:nvSpPr>
            <p:spPr bwMode="auto">
              <a:xfrm>
                <a:off x="1784351" y="2860408"/>
                <a:ext cx="28575" cy="28575"/>
              </a:xfrm>
              <a:custGeom>
                <a:avLst/>
                <a:gdLst>
                  <a:gd name="T0" fmla="*/ 3 w 9"/>
                  <a:gd name="T1" fmla="*/ 8 h 9"/>
                  <a:gd name="T2" fmla="*/ 1 w 9"/>
                  <a:gd name="T3" fmla="*/ 3 h 9"/>
                  <a:gd name="T4" fmla="*/ 6 w 9"/>
                  <a:gd name="T5" fmla="*/ 1 h 9"/>
                  <a:gd name="T6" fmla="*/ 8 w 9"/>
                  <a:gd name="T7" fmla="*/ 6 h 9"/>
                  <a:gd name="T8" fmla="*/ 3 w 9"/>
                  <a:gd name="T9" fmla="*/ 8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9">
                    <a:moveTo>
                      <a:pt x="3" y="8"/>
                    </a:moveTo>
                    <a:cubicBezTo>
                      <a:pt x="1" y="7"/>
                      <a:pt x="0" y="5"/>
                      <a:pt x="1" y="3"/>
                    </a:cubicBezTo>
                    <a:cubicBezTo>
                      <a:pt x="2" y="1"/>
                      <a:pt x="4" y="0"/>
                      <a:pt x="6" y="1"/>
                    </a:cubicBezTo>
                    <a:cubicBezTo>
                      <a:pt x="8" y="2"/>
                      <a:pt x="9" y="4"/>
                      <a:pt x="8" y="6"/>
                    </a:cubicBezTo>
                    <a:cubicBezTo>
                      <a:pt x="7" y="8"/>
                      <a:pt x="5" y="9"/>
                      <a:pt x="3" y="8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1" name="Freeform 354"/>
              <p:cNvSpPr>
                <a:spLocks/>
              </p:cNvSpPr>
              <p:nvPr/>
            </p:nvSpPr>
            <p:spPr bwMode="auto">
              <a:xfrm>
                <a:off x="1797051" y="3227120"/>
                <a:ext cx="42863" cy="41275"/>
              </a:xfrm>
              <a:custGeom>
                <a:avLst/>
                <a:gdLst>
                  <a:gd name="T0" fmla="*/ 5 w 13"/>
                  <a:gd name="T1" fmla="*/ 12 h 13"/>
                  <a:gd name="T2" fmla="*/ 1 w 13"/>
                  <a:gd name="T3" fmla="*/ 5 h 13"/>
                  <a:gd name="T4" fmla="*/ 8 w 13"/>
                  <a:gd name="T5" fmla="*/ 1 h 13"/>
                  <a:gd name="T6" fmla="*/ 12 w 13"/>
                  <a:gd name="T7" fmla="*/ 9 h 13"/>
                  <a:gd name="T8" fmla="*/ 5 w 13"/>
                  <a:gd name="T9" fmla="*/ 12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" h="13">
                    <a:moveTo>
                      <a:pt x="5" y="12"/>
                    </a:moveTo>
                    <a:cubicBezTo>
                      <a:pt x="2" y="11"/>
                      <a:pt x="0" y="8"/>
                      <a:pt x="1" y="5"/>
                    </a:cubicBezTo>
                    <a:cubicBezTo>
                      <a:pt x="2" y="2"/>
                      <a:pt x="5" y="0"/>
                      <a:pt x="8" y="1"/>
                    </a:cubicBezTo>
                    <a:cubicBezTo>
                      <a:pt x="11" y="2"/>
                      <a:pt x="13" y="6"/>
                      <a:pt x="12" y="9"/>
                    </a:cubicBezTo>
                    <a:cubicBezTo>
                      <a:pt x="11" y="12"/>
                      <a:pt x="8" y="13"/>
                      <a:pt x="5" y="1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2" name="Freeform 355"/>
              <p:cNvSpPr>
                <a:spLocks/>
              </p:cNvSpPr>
              <p:nvPr/>
            </p:nvSpPr>
            <p:spPr bwMode="auto">
              <a:xfrm>
                <a:off x="1989138" y="2744520"/>
                <a:ext cx="41275" cy="41275"/>
              </a:xfrm>
              <a:custGeom>
                <a:avLst/>
                <a:gdLst>
                  <a:gd name="T0" fmla="*/ 4 w 13"/>
                  <a:gd name="T1" fmla="*/ 12 h 13"/>
                  <a:gd name="T2" fmla="*/ 1 w 13"/>
                  <a:gd name="T3" fmla="*/ 5 h 13"/>
                  <a:gd name="T4" fmla="*/ 8 w 13"/>
                  <a:gd name="T5" fmla="*/ 1 h 13"/>
                  <a:gd name="T6" fmla="*/ 12 w 13"/>
                  <a:gd name="T7" fmla="*/ 8 h 13"/>
                  <a:gd name="T8" fmla="*/ 4 w 13"/>
                  <a:gd name="T9" fmla="*/ 12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" h="13">
                    <a:moveTo>
                      <a:pt x="4" y="12"/>
                    </a:moveTo>
                    <a:cubicBezTo>
                      <a:pt x="1" y="11"/>
                      <a:pt x="0" y="8"/>
                      <a:pt x="1" y="5"/>
                    </a:cubicBezTo>
                    <a:cubicBezTo>
                      <a:pt x="2" y="2"/>
                      <a:pt x="5" y="0"/>
                      <a:pt x="8" y="1"/>
                    </a:cubicBezTo>
                    <a:cubicBezTo>
                      <a:pt x="11" y="2"/>
                      <a:pt x="13" y="5"/>
                      <a:pt x="12" y="8"/>
                    </a:cubicBezTo>
                    <a:cubicBezTo>
                      <a:pt x="11" y="12"/>
                      <a:pt x="8" y="13"/>
                      <a:pt x="4" y="1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3" name="Freeform 356"/>
              <p:cNvSpPr>
                <a:spLocks/>
              </p:cNvSpPr>
              <p:nvPr/>
            </p:nvSpPr>
            <p:spPr bwMode="auto">
              <a:xfrm>
                <a:off x="1919288" y="2681020"/>
                <a:ext cx="25400" cy="25400"/>
              </a:xfrm>
              <a:custGeom>
                <a:avLst/>
                <a:gdLst>
                  <a:gd name="T0" fmla="*/ 2 w 8"/>
                  <a:gd name="T1" fmla="*/ 7 h 8"/>
                  <a:gd name="T2" fmla="*/ 0 w 8"/>
                  <a:gd name="T3" fmla="*/ 3 h 8"/>
                  <a:gd name="T4" fmla="*/ 5 w 8"/>
                  <a:gd name="T5" fmla="*/ 0 h 8"/>
                  <a:gd name="T6" fmla="*/ 7 w 8"/>
                  <a:gd name="T7" fmla="*/ 5 h 8"/>
                  <a:gd name="T8" fmla="*/ 2 w 8"/>
                  <a:gd name="T9" fmla="*/ 7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" h="8">
                    <a:moveTo>
                      <a:pt x="2" y="7"/>
                    </a:moveTo>
                    <a:cubicBezTo>
                      <a:pt x="1" y="7"/>
                      <a:pt x="0" y="5"/>
                      <a:pt x="0" y="3"/>
                    </a:cubicBezTo>
                    <a:cubicBezTo>
                      <a:pt x="1" y="1"/>
                      <a:pt x="3" y="0"/>
                      <a:pt x="5" y="0"/>
                    </a:cubicBezTo>
                    <a:cubicBezTo>
                      <a:pt x="7" y="1"/>
                      <a:pt x="8" y="3"/>
                      <a:pt x="7" y="5"/>
                    </a:cubicBezTo>
                    <a:cubicBezTo>
                      <a:pt x="6" y="7"/>
                      <a:pt x="4" y="8"/>
                      <a:pt x="2" y="7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4" name="Freeform 357"/>
              <p:cNvSpPr>
                <a:spLocks/>
              </p:cNvSpPr>
              <p:nvPr/>
            </p:nvSpPr>
            <p:spPr bwMode="auto">
              <a:xfrm>
                <a:off x="1803401" y="3239820"/>
                <a:ext cx="42863" cy="41275"/>
              </a:xfrm>
              <a:custGeom>
                <a:avLst/>
                <a:gdLst>
                  <a:gd name="T0" fmla="*/ 5 w 13"/>
                  <a:gd name="T1" fmla="*/ 12 h 13"/>
                  <a:gd name="T2" fmla="*/ 1 w 13"/>
                  <a:gd name="T3" fmla="*/ 5 h 13"/>
                  <a:gd name="T4" fmla="*/ 8 w 13"/>
                  <a:gd name="T5" fmla="*/ 1 h 13"/>
                  <a:gd name="T6" fmla="*/ 12 w 13"/>
                  <a:gd name="T7" fmla="*/ 9 h 13"/>
                  <a:gd name="T8" fmla="*/ 5 w 13"/>
                  <a:gd name="T9" fmla="*/ 12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" h="13">
                    <a:moveTo>
                      <a:pt x="5" y="12"/>
                    </a:moveTo>
                    <a:cubicBezTo>
                      <a:pt x="2" y="11"/>
                      <a:pt x="0" y="8"/>
                      <a:pt x="1" y="5"/>
                    </a:cubicBezTo>
                    <a:cubicBezTo>
                      <a:pt x="2" y="2"/>
                      <a:pt x="5" y="0"/>
                      <a:pt x="8" y="1"/>
                    </a:cubicBezTo>
                    <a:cubicBezTo>
                      <a:pt x="11" y="2"/>
                      <a:pt x="13" y="6"/>
                      <a:pt x="12" y="9"/>
                    </a:cubicBezTo>
                    <a:cubicBezTo>
                      <a:pt x="11" y="12"/>
                      <a:pt x="8" y="13"/>
                      <a:pt x="5" y="1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5" name="Freeform 358"/>
              <p:cNvSpPr>
                <a:spLocks/>
              </p:cNvSpPr>
              <p:nvPr/>
            </p:nvSpPr>
            <p:spPr bwMode="auto">
              <a:xfrm>
                <a:off x="1790701" y="4570145"/>
                <a:ext cx="119063" cy="114300"/>
              </a:xfrm>
              <a:custGeom>
                <a:avLst/>
                <a:gdLst>
                  <a:gd name="T0" fmla="*/ 13 w 37"/>
                  <a:gd name="T1" fmla="*/ 33 h 36"/>
                  <a:gd name="T2" fmla="*/ 33 w 37"/>
                  <a:gd name="T3" fmla="*/ 23 h 36"/>
                  <a:gd name="T4" fmla="*/ 24 w 37"/>
                  <a:gd name="T5" fmla="*/ 3 h 36"/>
                  <a:gd name="T6" fmla="*/ 3 w 37"/>
                  <a:gd name="T7" fmla="*/ 13 h 36"/>
                  <a:gd name="T8" fmla="*/ 13 w 37"/>
                  <a:gd name="T9" fmla="*/ 33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" h="36">
                    <a:moveTo>
                      <a:pt x="13" y="33"/>
                    </a:moveTo>
                    <a:cubicBezTo>
                      <a:pt x="21" y="36"/>
                      <a:pt x="30" y="32"/>
                      <a:pt x="33" y="23"/>
                    </a:cubicBezTo>
                    <a:cubicBezTo>
                      <a:pt x="37" y="15"/>
                      <a:pt x="32" y="6"/>
                      <a:pt x="24" y="3"/>
                    </a:cubicBezTo>
                    <a:cubicBezTo>
                      <a:pt x="16" y="0"/>
                      <a:pt x="6" y="4"/>
                      <a:pt x="3" y="13"/>
                    </a:cubicBezTo>
                    <a:cubicBezTo>
                      <a:pt x="0" y="21"/>
                      <a:pt x="5" y="30"/>
                      <a:pt x="13" y="3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6" name="Freeform 359"/>
              <p:cNvSpPr>
                <a:spLocks/>
              </p:cNvSpPr>
              <p:nvPr/>
            </p:nvSpPr>
            <p:spPr bwMode="auto">
              <a:xfrm>
                <a:off x="1325563" y="2847708"/>
                <a:ext cx="25400" cy="25400"/>
              </a:xfrm>
              <a:custGeom>
                <a:avLst/>
                <a:gdLst>
                  <a:gd name="T0" fmla="*/ 0 w 8"/>
                  <a:gd name="T1" fmla="*/ 4 h 8"/>
                  <a:gd name="T2" fmla="*/ 4 w 8"/>
                  <a:gd name="T3" fmla="*/ 8 h 8"/>
                  <a:gd name="T4" fmla="*/ 8 w 8"/>
                  <a:gd name="T5" fmla="*/ 4 h 8"/>
                  <a:gd name="T6" fmla="*/ 4 w 8"/>
                  <a:gd name="T7" fmla="*/ 0 h 8"/>
                  <a:gd name="T8" fmla="*/ 0 w 8"/>
                  <a:gd name="T9" fmla="*/ 4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" h="8">
                    <a:moveTo>
                      <a:pt x="0" y="4"/>
                    </a:moveTo>
                    <a:cubicBezTo>
                      <a:pt x="0" y="6"/>
                      <a:pt x="2" y="8"/>
                      <a:pt x="4" y="8"/>
                    </a:cubicBezTo>
                    <a:cubicBezTo>
                      <a:pt x="6" y="8"/>
                      <a:pt x="8" y="6"/>
                      <a:pt x="8" y="4"/>
                    </a:cubicBezTo>
                    <a:cubicBezTo>
                      <a:pt x="8" y="2"/>
                      <a:pt x="7" y="0"/>
                      <a:pt x="4" y="0"/>
                    </a:cubicBezTo>
                    <a:cubicBezTo>
                      <a:pt x="2" y="0"/>
                      <a:pt x="0" y="1"/>
                      <a:pt x="0" y="4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7" name="Freeform 360"/>
              <p:cNvSpPr>
                <a:spLocks/>
              </p:cNvSpPr>
              <p:nvPr/>
            </p:nvSpPr>
            <p:spPr bwMode="auto">
              <a:xfrm>
                <a:off x="1657351" y="1526908"/>
                <a:ext cx="82550" cy="87312"/>
              </a:xfrm>
              <a:custGeom>
                <a:avLst/>
                <a:gdLst>
                  <a:gd name="T0" fmla="*/ 0 w 26"/>
                  <a:gd name="T1" fmla="*/ 13 h 27"/>
                  <a:gd name="T2" fmla="*/ 12 w 26"/>
                  <a:gd name="T3" fmla="*/ 26 h 27"/>
                  <a:gd name="T4" fmla="*/ 26 w 26"/>
                  <a:gd name="T5" fmla="*/ 14 h 27"/>
                  <a:gd name="T6" fmla="*/ 14 w 26"/>
                  <a:gd name="T7" fmla="*/ 1 h 27"/>
                  <a:gd name="T8" fmla="*/ 0 w 26"/>
                  <a:gd name="T9" fmla="*/ 13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" h="27">
                    <a:moveTo>
                      <a:pt x="0" y="13"/>
                    </a:moveTo>
                    <a:cubicBezTo>
                      <a:pt x="0" y="20"/>
                      <a:pt x="5" y="26"/>
                      <a:pt x="12" y="26"/>
                    </a:cubicBezTo>
                    <a:cubicBezTo>
                      <a:pt x="19" y="27"/>
                      <a:pt x="25" y="21"/>
                      <a:pt x="26" y="14"/>
                    </a:cubicBezTo>
                    <a:cubicBezTo>
                      <a:pt x="26" y="7"/>
                      <a:pt x="21" y="1"/>
                      <a:pt x="14" y="1"/>
                    </a:cubicBezTo>
                    <a:cubicBezTo>
                      <a:pt x="7" y="0"/>
                      <a:pt x="1" y="6"/>
                      <a:pt x="0" y="1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8" name="Freeform 361"/>
              <p:cNvSpPr>
                <a:spLocks/>
              </p:cNvSpPr>
              <p:nvPr/>
            </p:nvSpPr>
            <p:spPr bwMode="auto">
              <a:xfrm>
                <a:off x="1392238" y="2415908"/>
                <a:ext cx="41275" cy="38100"/>
              </a:xfrm>
              <a:custGeom>
                <a:avLst/>
                <a:gdLst>
                  <a:gd name="T0" fmla="*/ 1 w 13"/>
                  <a:gd name="T1" fmla="*/ 5 h 12"/>
                  <a:gd name="T2" fmla="*/ 5 w 13"/>
                  <a:gd name="T3" fmla="*/ 12 h 12"/>
                  <a:gd name="T4" fmla="*/ 12 w 13"/>
                  <a:gd name="T5" fmla="*/ 8 h 12"/>
                  <a:gd name="T6" fmla="*/ 8 w 13"/>
                  <a:gd name="T7" fmla="*/ 1 h 12"/>
                  <a:gd name="T8" fmla="*/ 1 w 13"/>
                  <a:gd name="T9" fmla="*/ 5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" h="12">
                    <a:moveTo>
                      <a:pt x="1" y="5"/>
                    </a:moveTo>
                    <a:cubicBezTo>
                      <a:pt x="0" y="8"/>
                      <a:pt x="2" y="11"/>
                      <a:pt x="5" y="12"/>
                    </a:cubicBezTo>
                    <a:cubicBezTo>
                      <a:pt x="8" y="12"/>
                      <a:pt x="11" y="11"/>
                      <a:pt x="12" y="8"/>
                    </a:cubicBezTo>
                    <a:cubicBezTo>
                      <a:pt x="13" y="5"/>
                      <a:pt x="11" y="2"/>
                      <a:pt x="8" y="1"/>
                    </a:cubicBezTo>
                    <a:cubicBezTo>
                      <a:pt x="5" y="0"/>
                      <a:pt x="2" y="2"/>
                      <a:pt x="1" y="5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9" name="Freeform 362"/>
              <p:cNvSpPr>
                <a:spLocks/>
              </p:cNvSpPr>
              <p:nvPr/>
            </p:nvSpPr>
            <p:spPr bwMode="auto">
              <a:xfrm>
                <a:off x="1385888" y="2009508"/>
                <a:ext cx="38100" cy="41275"/>
              </a:xfrm>
              <a:custGeom>
                <a:avLst/>
                <a:gdLst>
                  <a:gd name="T0" fmla="*/ 2 w 12"/>
                  <a:gd name="T1" fmla="*/ 10 h 13"/>
                  <a:gd name="T2" fmla="*/ 2 w 12"/>
                  <a:gd name="T3" fmla="*/ 2 h 13"/>
                  <a:gd name="T4" fmla="*/ 10 w 12"/>
                  <a:gd name="T5" fmla="*/ 3 h 13"/>
                  <a:gd name="T6" fmla="*/ 9 w 12"/>
                  <a:gd name="T7" fmla="*/ 11 h 13"/>
                  <a:gd name="T8" fmla="*/ 2 w 12"/>
                  <a:gd name="T9" fmla="*/ 10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" h="13">
                    <a:moveTo>
                      <a:pt x="2" y="10"/>
                    </a:moveTo>
                    <a:cubicBezTo>
                      <a:pt x="0" y="8"/>
                      <a:pt x="0" y="4"/>
                      <a:pt x="2" y="2"/>
                    </a:cubicBezTo>
                    <a:cubicBezTo>
                      <a:pt x="4" y="0"/>
                      <a:pt x="8" y="0"/>
                      <a:pt x="10" y="3"/>
                    </a:cubicBezTo>
                    <a:cubicBezTo>
                      <a:pt x="12" y="5"/>
                      <a:pt x="12" y="9"/>
                      <a:pt x="9" y="11"/>
                    </a:cubicBezTo>
                    <a:cubicBezTo>
                      <a:pt x="7" y="13"/>
                      <a:pt x="4" y="12"/>
                      <a:pt x="2" y="1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0" name="Freeform 363"/>
              <p:cNvSpPr>
                <a:spLocks/>
              </p:cNvSpPr>
              <p:nvPr/>
            </p:nvSpPr>
            <p:spPr bwMode="auto">
              <a:xfrm>
                <a:off x="1600201" y="2166670"/>
                <a:ext cx="25400" cy="28575"/>
              </a:xfrm>
              <a:custGeom>
                <a:avLst/>
                <a:gdLst>
                  <a:gd name="T0" fmla="*/ 0 w 8"/>
                  <a:gd name="T1" fmla="*/ 3 h 9"/>
                  <a:gd name="T2" fmla="*/ 3 w 8"/>
                  <a:gd name="T3" fmla="*/ 8 h 9"/>
                  <a:gd name="T4" fmla="*/ 8 w 8"/>
                  <a:gd name="T5" fmla="*/ 6 h 9"/>
                  <a:gd name="T6" fmla="*/ 5 w 8"/>
                  <a:gd name="T7" fmla="*/ 1 h 9"/>
                  <a:gd name="T8" fmla="*/ 0 w 8"/>
                  <a:gd name="T9" fmla="*/ 3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" h="9">
                    <a:moveTo>
                      <a:pt x="0" y="3"/>
                    </a:moveTo>
                    <a:cubicBezTo>
                      <a:pt x="0" y="5"/>
                      <a:pt x="1" y="8"/>
                      <a:pt x="3" y="8"/>
                    </a:cubicBezTo>
                    <a:cubicBezTo>
                      <a:pt x="5" y="9"/>
                      <a:pt x="7" y="8"/>
                      <a:pt x="8" y="6"/>
                    </a:cubicBezTo>
                    <a:cubicBezTo>
                      <a:pt x="8" y="4"/>
                      <a:pt x="7" y="1"/>
                      <a:pt x="5" y="1"/>
                    </a:cubicBezTo>
                    <a:cubicBezTo>
                      <a:pt x="3" y="0"/>
                      <a:pt x="1" y="1"/>
                      <a:pt x="0" y="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1" name="Freeform 364"/>
              <p:cNvSpPr>
                <a:spLocks/>
              </p:cNvSpPr>
              <p:nvPr/>
            </p:nvSpPr>
            <p:spPr bwMode="auto">
              <a:xfrm>
                <a:off x="2219326" y="4311383"/>
                <a:ext cx="38100" cy="38100"/>
              </a:xfrm>
              <a:custGeom>
                <a:avLst/>
                <a:gdLst>
                  <a:gd name="T0" fmla="*/ 0 w 12"/>
                  <a:gd name="T1" fmla="*/ 6 h 12"/>
                  <a:gd name="T2" fmla="*/ 6 w 12"/>
                  <a:gd name="T3" fmla="*/ 12 h 12"/>
                  <a:gd name="T4" fmla="*/ 12 w 12"/>
                  <a:gd name="T5" fmla="*/ 6 h 12"/>
                  <a:gd name="T6" fmla="*/ 6 w 12"/>
                  <a:gd name="T7" fmla="*/ 0 h 12"/>
                  <a:gd name="T8" fmla="*/ 0 w 12"/>
                  <a:gd name="T9" fmla="*/ 6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" h="12">
                    <a:moveTo>
                      <a:pt x="0" y="6"/>
                    </a:moveTo>
                    <a:cubicBezTo>
                      <a:pt x="0" y="9"/>
                      <a:pt x="2" y="12"/>
                      <a:pt x="6" y="12"/>
                    </a:cubicBezTo>
                    <a:cubicBezTo>
                      <a:pt x="9" y="12"/>
                      <a:pt x="12" y="10"/>
                      <a:pt x="12" y="6"/>
                    </a:cubicBezTo>
                    <a:cubicBezTo>
                      <a:pt x="12" y="3"/>
                      <a:pt x="10" y="0"/>
                      <a:pt x="6" y="0"/>
                    </a:cubicBezTo>
                    <a:cubicBezTo>
                      <a:pt x="3" y="0"/>
                      <a:pt x="0" y="2"/>
                      <a:pt x="0" y="6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2" name="Freeform 365"/>
              <p:cNvSpPr>
                <a:spLocks/>
              </p:cNvSpPr>
              <p:nvPr/>
            </p:nvSpPr>
            <p:spPr bwMode="auto">
              <a:xfrm>
                <a:off x="5487988" y="1949183"/>
                <a:ext cx="49213" cy="47625"/>
              </a:xfrm>
              <a:custGeom>
                <a:avLst/>
                <a:gdLst>
                  <a:gd name="T0" fmla="*/ 14 w 15"/>
                  <a:gd name="T1" fmla="*/ 10 h 15"/>
                  <a:gd name="T2" fmla="*/ 10 w 15"/>
                  <a:gd name="T3" fmla="*/ 1 h 15"/>
                  <a:gd name="T4" fmla="*/ 2 w 15"/>
                  <a:gd name="T5" fmla="*/ 5 h 15"/>
                  <a:gd name="T6" fmla="*/ 5 w 15"/>
                  <a:gd name="T7" fmla="*/ 14 h 15"/>
                  <a:gd name="T8" fmla="*/ 14 w 15"/>
                  <a:gd name="T9" fmla="*/ 10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" h="15">
                    <a:moveTo>
                      <a:pt x="14" y="10"/>
                    </a:moveTo>
                    <a:cubicBezTo>
                      <a:pt x="15" y="6"/>
                      <a:pt x="14" y="3"/>
                      <a:pt x="10" y="1"/>
                    </a:cubicBezTo>
                    <a:cubicBezTo>
                      <a:pt x="7" y="0"/>
                      <a:pt x="3" y="2"/>
                      <a:pt x="2" y="5"/>
                    </a:cubicBezTo>
                    <a:cubicBezTo>
                      <a:pt x="0" y="8"/>
                      <a:pt x="2" y="12"/>
                      <a:pt x="5" y="14"/>
                    </a:cubicBezTo>
                    <a:cubicBezTo>
                      <a:pt x="9" y="15"/>
                      <a:pt x="13" y="13"/>
                      <a:pt x="14" y="1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3" name="Freeform 366"/>
              <p:cNvSpPr>
                <a:spLocks/>
              </p:cNvSpPr>
              <p:nvPr/>
            </p:nvSpPr>
            <p:spPr bwMode="auto">
              <a:xfrm>
                <a:off x="5970588" y="2403208"/>
                <a:ext cx="76200" cy="76200"/>
              </a:xfrm>
              <a:custGeom>
                <a:avLst/>
                <a:gdLst>
                  <a:gd name="T0" fmla="*/ 22 w 24"/>
                  <a:gd name="T1" fmla="*/ 16 h 24"/>
                  <a:gd name="T2" fmla="*/ 16 w 24"/>
                  <a:gd name="T3" fmla="*/ 2 h 24"/>
                  <a:gd name="T4" fmla="*/ 2 w 24"/>
                  <a:gd name="T5" fmla="*/ 8 h 24"/>
                  <a:gd name="T6" fmla="*/ 8 w 24"/>
                  <a:gd name="T7" fmla="*/ 22 h 24"/>
                  <a:gd name="T8" fmla="*/ 22 w 24"/>
                  <a:gd name="T9" fmla="*/ 16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" h="24">
                    <a:moveTo>
                      <a:pt x="22" y="16"/>
                    </a:moveTo>
                    <a:cubicBezTo>
                      <a:pt x="24" y="10"/>
                      <a:pt x="21" y="4"/>
                      <a:pt x="16" y="2"/>
                    </a:cubicBezTo>
                    <a:cubicBezTo>
                      <a:pt x="10" y="0"/>
                      <a:pt x="4" y="3"/>
                      <a:pt x="2" y="8"/>
                    </a:cubicBezTo>
                    <a:cubicBezTo>
                      <a:pt x="0" y="14"/>
                      <a:pt x="3" y="20"/>
                      <a:pt x="8" y="22"/>
                    </a:cubicBezTo>
                    <a:cubicBezTo>
                      <a:pt x="14" y="24"/>
                      <a:pt x="20" y="21"/>
                      <a:pt x="22" y="16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4" name="Freeform 367"/>
              <p:cNvSpPr>
                <a:spLocks/>
              </p:cNvSpPr>
              <p:nvPr/>
            </p:nvSpPr>
            <p:spPr bwMode="auto">
              <a:xfrm>
                <a:off x="4937126" y="1674545"/>
                <a:ext cx="76200" cy="76200"/>
              </a:xfrm>
              <a:custGeom>
                <a:avLst/>
                <a:gdLst>
                  <a:gd name="T0" fmla="*/ 22 w 24"/>
                  <a:gd name="T1" fmla="*/ 16 h 24"/>
                  <a:gd name="T2" fmla="*/ 16 w 24"/>
                  <a:gd name="T3" fmla="*/ 2 h 24"/>
                  <a:gd name="T4" fmla="*/ 2 w 24"/>
                  <a:gd name="T5" fmla="*/ 8 h 24"/>
                  <a:gd name="T6" fmla="*/ 8 w 24"/>
                  <a:gd name="T7" fmla="*/ 22 h 24"/>
                  <a:gd name="T8" fmla="*/ 22 w 24"/>
                  <a:gd name="T9" fmla="*/ 16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" h="24">
                    <a:moveTo>
                      <a:pt x="22" y="16"/>
                    </a:moveTo>
                    <a:cubicBezTo>
                      <a:pt x="24" y="10"/>
                      <a:pt x="21" y="4"/>
                      <a:pt x="16" y="2"/>
                    </a:cubicBezTo>
                    <a:cubicBezTo>
                      <a:pt x="10" y="0"/>
                      <a:pt x="4" y="3"/>
                      <a:pt x="2" y="8"/>
                    </a:cubicBezTo>
                    <a:cubicBezTo>
                      <a:pt x="0" y="14"/>
                      <a:pt x="2" y="20"/>
                      <a:pt x="8" y="22"/>
                    </a:cubicBezTo>
                    <a:cubicBezTo>
                      <a:pt x="13" y="24"/>
                      <a:pt x="19" y="21"/>
                      <a:pt x="22" y="16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5" name="Freeform 368"/>
              <p:cNvSpPr>
                <a:spLocks/>
              </p:cNvSpPr>
              <p:nvPr/>
            </p:nvSpPr>
            <p:spPr bwMode="auto">
              <a:xfrm>
                <a:off x="5076826" y="1926958"/>
                <a:ext cx="47625" cy="47625"/>
              </a:xfrm>
              <a:custGeom>
                <a:avLst/>
                <a:gdLst>
                  <a:gd name="T0" fmla="*/ 13 w 15"/>
                  <a:gd name="T1" fmla="*/ 10 h 15"/>
                  <a:gd name="T2" fmla="*/ 10 w 15"/>
                  <a:gd name="T3" fmla="*/ 1 h 15"/>
                  <a:gd name="T4" fmla="*/ 1 w 15"/>
                  <a:gd name="T5" fmla="*/ 5 h 15"/>
                  <a:gd name="T6" fmla="*/ 5 w 15"/>
                  <a:gd name="T7" fmla="*/ 13 h 15"/>
                  <a:gd name="T8" fmla="*/ 13 w 15"/>
                  <a:gd name="T9" fmla="*/ 10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" h="15">
                    <a:moveTo>
                      <a:pt x="13" y="10"/>
                    </a:moveTo>
                    <a:cubicBezTo>
                      <a:pt x="15" y="6"/>
                      <a:pt x="13" y="2"/>
                      <a:pt x="10" y="1"/>
                    </a:cubicBezTo>
                    <a:cubicBezTo>
                      <a:pt x="6" y="0"/>
                      <a:pt x="2" y="1"/>
                      <a:pt x="1" y="5"/>
                    </a:cubicBezTo>
                    <a:cubicBezTo>
                      <a:pt x="0" y="8"/>
                      <a:pt x="1" y="12"/>
                      <a:pt x="5" y="13"/>
                    </a:cubicBezTo>
                    <a:cubicBezTo>
                      <a:pt x="8" y="15"/>
                      <a:pt x="12" y="13"/>
                      <a:pt x="13" y="1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6" name="Freeform 369"/>
              <p:cNvSpPr>
                <a:spLocks/>
              </p:cNvSpPr>
              <p:nvPr/>
            </p:nvSpPr>
            <p:spPr bwMode="auto">
              <a:xfrm>
                <a:off x="5970588" y="2403208"/>
                <a:ext cx="76200" cy="76200"/>
              </a:xfrm>
              <a:custGeom>
                <a:avLst/>
                <a:gdLst>
                  <a:gd name="T0" fmla="*/ 22 w 24"/>
                  <a:gd name="T1" fmla="*/ 16 h 24"/>
                  <a:gd name="T2" fmla="*/ 16 w 24"/>
                  <a:gd name="T3" fmla="*/ 2 h 24"/>
                  <a:gd name="T4" fmla="*/ 2 w 24"/>
                  <a:gd name="T5" fmla="*/ 8 h 24"/>
                  <a:gd name="T6" fmla="*/ 8 w 24"/>
                  <a:gd name="T7" fmla="*/ 22 h 24"/>
                  <a:gd name="T8" fmla="*/ 22 w 24"/>
                  <a:gd name="T9" fmla="*/ 16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" h="24">
                    <a:moveTo>
                      <a:pt x="22" y="16"/>
                    </a:moveTo>
                    <a:cubicBezTo>
                      <a:pt x="24" y="10"/>
                      <a:pt x="21" y="4"/>
                      <a:pt x="16" y="2"/>
                    </a:cubicBezTo>
                    <a:cubicBezTo>
                      <a:pt x="10" y="0"/>
                      <a:pt x="4" y="3"/>
                      <a:pt x="2" y="8"/>
                    </a:cubicBezTo>
                    <a:cubicBezTo>
                      <a:pt x="0" y="14"/>
                      <a:pt x="3" y="20"/>
                      <a:pt x="8" y="22"/>
                    </a:cubicBezTo>
                    <a:cubicBezTo>
                      <a:pt x="14" y="24"/>
                      <a:pt x="20" y="21"/>
                      <a:pt x="22" y="16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7" name="Freeform 370"/>
              <p:cNvSpPr>
                <a:spLocks/>
              </p:cNvSpPr>
              <p:nvPr/>
            </p:nvSpPr>
            <p:spPr bwMode="auto">
              <a:xfrm>
                <a:off x="4684713" y="1680895"/>
                <a:ext cx="28575" cy="28575"/>
              </a:xfrm>
              <a:custGeom>
                <a:avLst/>
                <a:gdLst>
                  <a:gd name="T0" fmla="*/ 8 w 9"/>
                  <a:gd name="T1" fmla="*/ 6 h 9"/>
                  <a:gd name="T2" fmla="*/ 6 w 9"/>
                  <a:gd name="T3" fmla="*/ 1 h 9"/>
                  <a:gd name="T4" fmla="*/ 0 w 9"/>
                  <a:gd name="T5" fmla="*/ 3 h 9"/>
                  <a:gd name="T6" fmla="*/ 3 w 9"/>
                  <a:gd name="T7" fmla="*/ 9 h 9"/>
                  <a:gd name="T8" fmla="*/ 8 w 9"/>
                  <a:gd name="T9" fmla="*/ 6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9">
                    <a:moveTo>
                      <a:pt x="8" y="6"/>
                    </a:moveTo>
                    <a:cubicBezTo>
                      <a:pt x="9" y="4"/>
                      <a:pt x="8" y="2"/>
                      <a:pt x="6" y="1"/>
                    </a:cubicBezTo>
                    <a:cubicBezTo>
                      <a:pt x="4" y="0"/>
                      <a:pt x="1" y="1"/>
                      <a:pt x="0" y="3"/>
                    </a:cubicBezTo>
                    <a:cubicBezTo>
                      <a:pt x="0" y="5"/>
                      <a:pt x="1" y="8"/>
                      <a:pt x="3" y="9"/>
                    </a:cubicBezTo>
                    <a:cubicBezTo>
                      <a:pt x="5" y="9"/>
                      <a:pt x="7" y="8"/>
                      <a:pt x="8" y="6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8" name="Freeform 371"/>
              <p:cNvSpPr>
                <a:spLocks/>
              </p:cNvSpPr>
              <p:nvPr/>
            </p:nvSpPr>
            <p:spPr bwMode="auto">
              <a:xfrm>
                <a:off x="4170363" y="1399908"/>
                <a:ext cx="31750" cy="28575"/>
              </a:xfrm>
              <a:custGeom>
                <a:avLst/>
                <a:gdLst>
                  <a:gd name="T0" fmla="*/ 9 w 10"/>
                  <a:gd name="T1" fmla="*/ 7 h 9"/>
                  <a:gd name="T2" fmla="*/ 3 w 10"/>
                  <a:gd name="T3" fmla="*/ 8 h 9"/>
                  <a:gd name="T4" fmla="*/ 2 w 10"/>
                  <a:gd name="T5" fmla="*/ 2 h 9"/>
                  <a:gd name="T6" fmla="*/ 7 w 10"/>
                  <a:gd name="T7" fmla="*/ 1 h 9"/>
                  <a:gd name="T8" fmla="*/ 9 w 10"/>
                  <a:gd name="T9" fmla="*/ 7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" h="9">
                    <a:moveTo>
                      <a:pt x="9" y="7"/>
                    </a:moveTo>
                    <a:cubicBezTo>
                      <a:pt x="7" y="8"/>
                      <a:pt x="5" y="9"/>
                      <a:pt x="3" y="8"/>
                    </a:cubicBezTo>
                    <a:cubicBezTo>
                      <a:pt x="1" y="6"/>
                      <a:pt x="0" y="4"/>
                      <a:pt x="2" y="2"/>
                    </a:cubicBezTo>
                    <a:cubicBezTo>
                      <a:pt x="3" y="0"/>
                      <a:pt x="6" y="0"/>
                      <a:pt x="7" y="1"/>
                    </a:cubicBezTo>
                    <a:cubicBezTo>
                      <a:pt x="9" y="2"/>
                      <a:pt x="10" y="5"/>
                      <a:pt x="9" y="7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9" name="Freeform 372"/>
              <p:cNvSpPr>
                <a:spLocks/>
              </p:cNvSpPr>
              <p:nvPr/>
            </p:nvSpPr>
            <p:spPr bwMode="auto">
              <a:xfrm>
                <a:off x="5572126" y="1428483"/>
                <a:ext cx="28575" cy="31750"/>
              </a:xfrm>
              <a:custGeom>
                <a:avLst/>
                <a:gdLst>
                  <a:gd name="T0" fmla="*/ 8 w 9"/>
                  <a:gd name="T1" fmla="*/ 6 h 10"/>
                  <a:gd name="T2" fmla="*/ 6 w 9"/>
                  <a:gd name="T3" fmla="*/ 1 h 10"/>
                  <a:gd name="T4" fmla="*/ 0 w 9"/>
                  <a:gd name="T5" fmla="*/ 3 h 10"/>
                  <a:gd name="T6" fmla="*/ 3 w 9"/>
                  <a:gd name="T7" fmla="*/ 9 h 10"/>
                  <a:gd name="T8" fmla="*/ 8 w 9"/>
                  <a:gd name="T9" fmla="*/ 6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10">
                    <a:moveTo>
                      <a:pt x="8" y="6"/>
                    </a:moveTo>
                    <a:cubicBezTo>
                      <a:pt x="9" y="4"/>
                      <a:pt x="8" y="2"/>
                      <a:pt x="6" y="1"/>
                    </a:cubicBezTo>
                    <a:cubicBezTo>
                      <a:pt x="4" y="0"/>
                      <a:pt x="1" y="1"/>
                      <a:pt x="0" y="3"/>
                    </a:cubicBezTo>
                    <a:cubicBezTo>
                      <a:pt x="0" y="5"/>
                      <a:pt x="1" y="8"/>
                      <a:pt x="3" y="9"/>
                    </a:cubicBezTo>
                    <a:cubicBezTo>
                      <a:pt x="5" y="10"/>
                      <a:pt x="7" y="8"/>
                      <a:pt x="8" y="6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0" name="Freeform 373"/>
              <p:cNvSpPr>
                <a:spLocks/>
              </p:cNvSpPr>
              <p:nvPr/>
            </p:nvSpPr>
            <p:spPr bwMode="auto">
              <a:xfrm>
                <a:off x="6470651" y="2088883"/>
                <a:ext cx="31750" cy="31750"/>
              </a:xfrm>
              <a:custGeom>
                <a:avLst/>
                <a:gdLst>
                  <a:gd name="T0" fmla="*/ 9 w 10"/>
                  <a:gd name="T1" fmla="*/ 7 h 10"/>
                  <a:gd name="T2" fmla="*/ 7 w 10"/>
                  <a:gd name="T3" fmla="*/ 1 h 10"/>
                  <a:gd name="T4" fmla="*/ 1 w 10"/>
                  <a:gd name="T5" fmla="*/ 4 h 10"/>
                  <a:gd name="T6" fmla="*/ 4 w 10"/>
                  <a:gd name="T7" fmla="*/ 9 h 10"/>
                  <a:gd name="T8" fmla="*/ 9 w 10"/>
                  <a:gd name="T9" fmla="*/ 7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" h="10">
                    <a:moveTo>
                      <a:pt x="9" y="7"/>
                    </a:moveTo>
                    <a:cubicBezTo>
                      <a:pt x="10" y="4"/>
                      <a:pt x="9" y="2"/>
                      <a:pt x="7" y="1"/>
                    </a:cubicBezTo>
                    <a:cubicBezTo>
                      <a:pt x="5" y="0"/>
                      <a:pt x="2" y="1"/>
                      <a:pt x="1" y="4"/>
                    </a:cubicBezTo>
                    <a:cubicBezTo>
                      <a:pt x="0" y="6"/>
                      <a:pt x="2" y="8"/>
                      <a:pt x="4" y="9"/>
                    </a:cubicBezTo>
                    <a:cubicBezTo>
                      <a:pt x="6" y="10"/>
                      <a:pt x="8" y="9"/>
                      <a:pt x="9" y="7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2" name="Freeform 375"/>
              <p:cNvSpPr>
                <a:spLocks/>
              </p:cNvSpPr>
              <p:nvPr/>
            </p:nvSpPr>
            <p:spPr bwMode="auto">
              <a:xfrm>
                <a:off x="6030913" y="2009508"/>
                <a:ext cx="25400" cy="25400"/>
              </a:xfrm>
              <a:custGeom>
                <a:avLst/>
                <a:gdLst>
                  <a:gd name="T0" fmla="*/ 7 w 8"/>
                  <a:gd name="T1" fmla="*/ 6 h 8"/>
                  <a:gd name="T2" fmla="*/ 6 w 8"/>
                  <a:gd name="T3" fmla="*/ 1 h 8"/>
                  <a:gd name="T4" fmla="*/ 1 w 8"/>
                  <a:gd name="T5" fmla="*/ 2 h 8"/>
                  <a:gd name="T6" fmla="*/ 3 w 8"/>
                  <a:gd name="T7" fmla="*/ 7 h 8"/>
                  <a:gd name="T8" fmla="*/ 7 w 8"/>
                  <a:gd name="T9" fmla="*/ 6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" h="8">
                    <a:moveTo>
                      <a:pt x="7" y="6"/>
                    </a:moveTo>
                    <a:cubicBezTo>
                      <a:pt x="8" y="4"/>
                      <a:pt x="8" y="2"/>
                      <a:pt x="6" y="1"/>
                    </a:cubicBezTo>
                    <a:cubicBezTo>
                      <a:pt x="5" y="0"/>
                      <a:pt x="2" y="1"/>
                      <a:pt x="1" y="2"/>
                    </a:cubicBezTo>
                    <a:cubicBezTo>
                      <a:pt x="0" y="4"/>
                      <a:pt x="1" y="6"/>
                      <a:pt x="3" y="7"/>
                    </a:cubicBezTo>
                    <a:cubicBezTo>
                      <a:pt x="4" y="8"/>
                      <a:pt x="6" y="7"/>
                      <a:pt x="7" y="6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3" name="Freeform 376"/>
              <p:cNvSpPr>
                <a:spLocks/>
              </p:cNvSpPr>
              <p:nvPr/>
            </p:nvSpPr>
            <p:spPr bwMode="auto">
              <a:xfrm>
                <a:off x="5291138" y="1553895"/>
                <a:ext cx="76200" cy="79375"/>
              </a:xfrm>
              <a:custGeom>
                <a:avLst/>
                <a:gdLst>
                  <a:gd name="T0" fmla="*/ 22 w 24"/>
                  <a:gd name="T1" fmla="*/ 16 h 25"/>
                  <a:gd name="T2" fmla="*/ 16 w 24"/>
                  <a:gd name="T3" fmla="*/ 3 h 25"/>
                  <a:gd name="T4" fmla="*/ 2 w 24"/>
                  <a:gd name="T5" fmla="*/ 9 h 25"/>
                  <a:gd name="T6" fmla="*/ 8 w 24"/>
                  <a:gd name="T7" fmla="*/ 22 h 25"/>
                  <a:gd name="T8" fmla="*/ 22 w 24"/>
                  <a:gd name="T9" fmla="*/ 16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" h="25">
                    <a:moveTo>
                      <a:pt x="22" y="16"/>
                    </a:moveTo>
                    <a:cubicBezTo>
                      <a:pt x="24" y="11"/>
                      <a:pt x="22" y="5"/>
                      <a:pt x="16" y="3"/>
                    </a:cubicBezTo>
                    <a:cubicBezTo>
                      <a:pt x="11" y="0"/>
                      <a:pt x="4" y="3"/>
                      <a:pt x="2" y="9"/>
                    </a:cubicBezTo>
                    <a:cubicBezTo>
                      <a:pt x="0" y="14"/>
                      <a:pt x="3" y="20"/>
                      <a:pt x="8" y="22"/>
                    </a:cubicBezTo>
                    <a:cubicBezTo>
                      <a:pt x="14" y="25"/>
                      <a:pt x="20" y="22"/>
                      <a:pt x="22" y="16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424" name="Group 423"/>
          <p:cNvGrpSpPr/>
          <p:nvPr/>
        </p:nvGrpSpPr>
        <p:grpSpPr>
          <a:xfrm>
            <a:off x="1122123" y="5036507"/>
            <a:ext cx="5519281" cy="3666473"/>
            <a:chOff x="1122123" y="5036507"/>
            <a:chExt cx="5519281" cy="3666473"/>
          </a:xfrm>
        </p:grpSpPr>
        <p:pic>
          <p:nvPicPr>
            <p:cNvPr id="10" name="background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1474" y="5038344"/>
              <a:ext cx="5489453" cy="3657600"/>
            </a:xfrm>
            <a:prstGeom prst="rect">
              <a:avLst/>
            </a:prstGeom>
          </p:spPr>
        </p:pic>
        <p:pic>
          <p:nvPicPr>
            <p:cNvPr id="394" name="snowflakes"/>
            <p:cNvPicPr>
              <a:picLocks noChangeAspect="1"/>
            </p:cNvPicPr>
            <p:nvPr/>
          </p:nvPicPr>
          <p:blipFill rotWithShape="1">
            <a:blip r:embed="rId4"/>
            <a:srcRect l="16630" t="24352" r="13021" b="28105"/>
            <a:stretch/>
          </p:blipFill>
          <p:spPr>
            <a:xfrm>
              <a:off x="1122123" y="5036507"/>
              <a:ext cx="5519281" cy="3666473"/>
            </a:xfrm>
            <a:prstGeom prst="rect">
              <a:avLst/>
            </a:prstGeom>
          </p:spPr>
        </p:pic>
        <p:grpSp>
          <p:nvGrpSpPr>
            <p:cNvPr id="422" name="holiday ornaments"/>
            <p:cNvGrpSpPr/>
            <p:nvPr/>
          </p:nvGrpSpPr>
          <p:grpSpPr>
            <a:xfrm>
              <a:off x="1325563" y="5066381"/>
              <a:ext cx="5176838" cy="3284537"/>
              <a:chOff x="1325563" y="5066381"/>
              <a:chExt cx="5176838" cy="3284537"/>
            </a:xfrm>
          </p:grpSpPr>
          <p:sp>
            <p:nvSpPr>
              <p:cNvPr id="396" name="Freeform 349"/>
              <p:cNvSpPr>
                <a:spLocks/>
              </p:cNvSpPr>
              <p:nvPr/>
            </p:nvSpPr>
            <p:spPr bwMode="auto">
              <a:xfrm>
                <a:off x="1538288" y="7249193"/>
                <a:ext cx="77788" cy="76200"/>
              </a:xfrm>
              <a:custGeom>
                <a:avLst/>
                <a:gdLst>
                  <a:gd name="T0" fmla="*/ 12 w 24"/>
                  <a:gd name="T1" fmla="*/ 23 h 24"/>
                  <a:gd name="T2" fmla="*/ 24 w 24"/>
                  <a:gd name="T3" fmla="*/ 12 h 24"/>
                  <a:gd name="T4" fmla="*/ 13 w 24"/>
                  <a:gd name="T5" fmla="*/ 0 h 24"/>
                  <a:gd name="T6" fmla="*/ 1 w 24"/>
                  <a:gd name="T7" fmla="*/ 11 h 24"/>
                  <a:gd name="T8" fmla="*/ 12 w 24"/>
                  <a:gd name="T9" fmla="*/ 23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" h="24">
                    <a:moveTo>
                      <a:pt x="12" y="23"/>
                    </a:moveTo>
                    <a:cubicBezTo>
                      <a:pt x="18" y="24"/>
                      <a:pt x="23" y="19"/>
                      <a:pt x="24" y="12"/>
                    </a:cubicBezTo>
                    <a:cubicBezTo>
                      <a:pt x="24" y="6"/>
                      <a:pt x="19" y="0"/>
                      <a:pt x="13" y="0"/>
                    </a:cubicBezTo>
                    <a:cubicBezTo>
                      <a:pt x="6" y="0"/>
                      <a:pt x="1" y="5"/>
                      <a:pt x="1" y="11"/>
                    </a:cubicBezTo>
                    <a:cubicBezTo>
                      <a:pt x="0" y="17"/>
                      <a:pt x="5" y="23"/>
                      <a:pt x="12" y="2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7" name="Freeform 353"/>
              <p:cNvSpPr>
                <a:spLocks/>
              </p:cNvSpPr>
              <p:nvPr/>
            </p:nvSpPr>
            <p:spPr bwMode="auto">
              <a:xfrm>
                <a:off x="1784351" y="6526881"/>
                <a:ext cx="28575" cy="28575"/>
              </a:xfrm>
              <a:custGeom>
                <a:avLst/>
                <a:gdLst>
                  <a:gd name="T0" fmla="*/ 3 w 9"/>
                  <a:gd name="T1" fmla="*/ 8 h 9"/>
                  <a:gd name="T2" fmla="*/ 1 w 9"/>
                  <a:gd name="T3" fmla="*/ 3 h 9"/>
                  <a:gd name="T4" fmla="*/ 6 w 9"/>
                  <a:gd name="T5" fmla="*/ 1 h 9"/>
                  <a:gd name="T6" fmla="*/ 8 w 9"/>
                  <a:gd name="T7" fmla="*/ 6 h 9"/>
                  <a:gd name="T8" fmla="*/ 3 w 9"/>
                  <a:gd name="T9" fmla="*/ 8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9">
                    <a:moveTo>
                      <a:pt x="3" y="8"/>
                    </a:moveTo>
                    <a:cubicBezTo>
                      <a:pt x="1" y="7"/>
                      <a:pt x="0" y="5"/>
                      <a:pt x="1" y="3"/>
                    </a:cubicBezTo>
                    <a:cubicBezTo>
                      <a:pt x="2" y="1"/>
                      <a:pt x="4" y="0"/>
                      <a:pt x="6" y="1"/>
                    </a:cubicBezTo>
                    <a:cubicBezTo>
                      <a:pt x="8" y="2"/>
                      <a:pt x="9" y="4"/>
                      <a:pt x="8" y="6"/>
                    </a:cubicBezTo>
                    <a:cubicBezTo>
                      <a:pt x="7" y="8"/>
                      <a:pt x="5" y="9"/>
                      <a:pt x="3" y="8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8" name="Freeform 354"/>
              <p:cNvSpPr>
                <a:spLocks/>
              </p:cNvSpPr>
              <p:nvPr/>
            </p:nvSpPr>
            <p:spPr bwMode="auto">
              <a:xfrm>
                <a:off x="1797051" y="6893593"/>
                <a:ext cx="42863" cy="41275"/>
              </a:xfrm>
              <a:custGeom>
                <a:avLst/>
                <a:gdLst>
                  <a:gd name="T0" fmla="*/ 5 w 13"/>
                  <a:gd name="T1" fmla="*/ 12 h 13"/>
                  <a:gd name="T2" fmla="*/ 1 w 13"/>
                  <a:gd name="T3" fmla="*/ 5 h 13"/>
                  <a:gd name="T4" fmla="*/ 8 w 13"/>
                  <a:gd name="T5" fmla="*/ 1 h 13"/>
                  <a:gd name="T6" fmla="*/ 12 w 13"/>
                  <a:gd name="T7" fmla="*/ 9 h 13"/>
                  <a:gd name="T8" fmla="*/ 5 w 13"/>
                  <a:gd name="T9" fmla="*/ 12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" h="13">
                    <a:moveTo>
                      <a:pt x="5" y="12"/>
                    </a:moveTo>
                    <a:cubicBezTo>
                      <a:pt x="2" y="11"/>
                      <a:pt x="0" y="8"/>
                      <a:pt x="1" y="5"/>
                    </a:cubicBezTo>
                    <a:cubicBezTo>
                      <a:pt x="2" y="2"/>
                      <a:pt x="5" y="0"/>
                      <a:pt x="8" y="1"/>
                    </a:cubicBezTo>
                    <a:cubicBezTo>
                      <a:pt x="11" y="2"/>
                      <a:pt x="13" y="6"/>
                      <a:pt x="12" y="9"/>
                    </a:cubicBezTo>
                    <a:cubicBezTo>
                      <a:pt x="11" y="12"/>
                      <a:pt x="8" y="13"/>
                      <a:pt x="5" y="1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9" name="Freeform 355"/>
              <p:cNvSpPr>
                <a:spLocks/>
              </p:cNvSpPr>
              <p:nvPr/>
            </p:nvSpPr>
            <p:spPr bwMode="auto">
              <a:xfrm>
                <a:off x="1989138" y="6410993"/>
                <a:ext cx="41275" cy="41275"/>
              </a:xfrm>
              <a:custGeom>
                <a:avLst/>
                <a:gdLst>
                  <a:gd name="T0" fmla="*/ 4 w 13"/>
                  <a:gd name="T1" fmla="*/ 12 h 13"/>
                  <a:gd name="T2" fmla="*/ 1 w 13"/>
                  <a:gd name="T3" fmla="*/ 5 h 13"/>
                  <a:gd name="T4" fmla="*/ 8 w 13"/>
                  <a:gd name="T5" fmla="*/ 1 h 13"/>
                  <a:gd name="T6" fmla="*/ 12 w 13"/>
                  <a:gd name="T7" fmla="*/ 8 h 13"/>
                  <a:gd name="T8" fmla="*/ 4 w 13"/>
                  <a:gd name="T9" fmla="*/ 12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" h="13">
                    <a:moveTo>
                      <a:pt x="4" y="12"/>
                    </a:moveTo>
                    <a:cubicBezTo>
                      <a:pt x="1" y="11"/>
                      <a:pt x="0" y="8"/>
                      <a:pt x="1" y="5"/>
                    </a:cubicBezTo>
                    <a:cubicBezTo>
                      <a:pt x="2" y="2"/>
                      <a:pt x="5" y="0"/>
                      <a:pt x="8" y="1"/>
                    </a:cubicBezTo>
                    <a:cubicBezTo>
                      <a:pt x="11" y="2"/>
                      <a:pt x="13" y="5"/>
                      <a:pt x="12" y="8"/>
                    </a:cubicBezTo>
                    <a:cubicBezTo>
                      <a:pt x="11" y="12"/>
                      <a:pt x="8" y="13"/>
                      <a:pt x="4" y="1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0" name="Freeform 356"/>
              <p:cNvSpPr>
                <a:spLocks/>
              </p:cNvSpPr>
              <p:nvPr/>
            </p:nvSpPr>
            <p:spPr bwMode="auto">
              <a:xfrm>
                <a:off x="1919288" y="6347493"/>
                <a:ext cx="25400" cy="25400"/>
              </a:xfrm>
              <a:custGeom>
                <a:avLst/>
                <a:gdLst>
                  <a:gd name="T0" fmla="*/ 2 w 8"/>
                  <a:gd name="T1" fmla="*/ 7 h 8"/>
                  <a:gd name="T2" fmla="*/ 0 w 8"/>
                  <a:gd name="T3" fmla="*/ 3 h 8"/>
                  <a:gd name="T4" fmla="*/ 5 w 8"/>
                  <a:gd name="T5" fmla="*/ 0 h 8"/>
                  <a:gd name="T6" fmla="*/ 7 w 8"/>
                  <a:gd name="T7" fmla="*/ 5 h 8"/>
                  <a:gd name="T8" fmla="*/ 2 w 8"/>
                  <a:gd name="T9" fmla="*/ 7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" h="8">
                    <a:moveTo>
                      <a:pt x="2" y="7"/>
                    </a:moveTo>
                    <a:cubicBezTo>
                      <a:pt x="1" y="7"/>
                      <a:pt x="0" y="5"/>
                      <a:pt x="0" y="3"/>
                    </a:cubicBezTo>
                    <a:cubicBezTo>
                      <a:pt x="1" y="1"/>
                      <a:pt x="3" y="0"/>
                      <a:pt x="5" y="0"/>
                    </a:cubicBezTo>
                    <a:cubicBezTo>
                      <a:pt x="7" y="1"/>
                      <a:pt x="8" y="3"/>
                      <a:pt x="7" y="5"/>
                    </a:cubicBezTo>
                    <a:cubicBezTo>
                      <a:pt x="6" y="7"/>
                      <a:pt x="4" y="8"/>
                      <a:pt x="2" y="7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1" name="Freeform 357"/>
              <p:cNvSpPr>
                <a:spLocks/>
              </p:cNvSpPr>
              <p:nvPr/>
            </p:nvSpPr>
            <p:spPr bwMode="auto">
              <a:xfrm>
                <a:off x="1803401" y="6906293"/>
                <a:ext cx="42863" cy="41275"/>
              </a:xfrm>
              <a:custGeom>
                <a:avLst/>
                <a:gdLst>
                  <a:gd name="T0" fmla="*/ 5 w 13"/>
                  <a:gd name="T1" fmla="*/ 12 h 13"/>
                  <a:gd name="T2" fmla="*/ 1 w 13"/>
                  <a:gd name="T3" fmla="*/ 5 h 13"/>
                  <a:gd name="T4" fmla="*/ 8 w 13"/>
                  <a:gd name="T5" fmla="*/ 1 h 13"/>
                  <a:gd name="T6" fmla="*/ 12 w 13"/>
                  <a:gd name="T7" fmla="*/ 9 h 13"/>
                  <a:gd name="T8" fmla="*/ 5 w 13"/>
                  <a:gd name="T9" fmla="*/ 12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" h="13">
                    <a:moveTo>
                      <a:pt x="5" y="12"/>
                    </a:moveTo>
                    <a:cubicBezTo>
                      <a:pt x="2" y="11"/>
                      <a:pt x="0" y="8"/>
                      <a:pt x="1" y="5"/>
                    </a:cubicBezTo>
                    <a:cubicBezTo>
                      <a:pt x="2" y="2"/>
                      <a:pt x="5" y="0"/>
                      <a:pt x="8" y="1"/>
                    </a:cubicBezTo>
                    <a:cubicBezTo>
                      <a:pt x="11" y="2"/>
                      <a:pt x="13" y="6"/>
                      <a:pt x="12" y="9"/>
                    </a:cubicBezTo>
                    <a:cubicBezTo>
                      <a:pt x="11" y="12"/>
                      <a:pt x="8" y="13"/>
                      <a:pt x="5" y="1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2" name="Freeform 358"/>
              <p:cNvSpPr>
                <a:spLocks/>
              </p:cNvSpPr>
              <p:nvPr/>
            </p:nvSpPr>
            <p:spPr bwMode="auto">
              <a:xfrm>
                <a:off x="1790701" y="8236618"/>
                <a:ext cx="119063" cy="114300"/>
              </a:xfrm>
              <a:custGeom>
                <a:avLst/>
                <a:gdLst>
                  <a:gd name="T0" fmla="*/ 13 w 37"/>
                  <a:gd name="T1" fmla="*/ 33 h 36"/>
                  <a:gd name="T2" fmla="*/ 33 w 37"/>
                  <a:gd name="T3" fmla="*/ 23 h 36"/>
                  <a:gd name="T4" fmla="*/ 24 w 37"/>
                  <a:gd name="T5" fmla="*/ 3 h 36"/>
                  <a:gd name="T6" fmla="*/ 3 w 37"/>
                  <a:gd name="T7" fmla="*/ 13 h 36"/>
                  <a:gd name="T8" fmla="*/ 13 w 37"/>
                  <a:gd name="T9" fmla="*/ 33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" h="36">
                    <a:moveTo>
                      <a:pt x="13" y="33"/>
                    </a:moveTo>
                    <a:cubicBezTo>
                      <a:pt x="21" y="36"/>
                      <a:pt x="30" y="32"/>
                      <a:pt x="33" y="23"/>
                    </a:cubicBezTo>
                    <a:cubicBezTo>
                      <a:pt x="37" y="15"/>
                      <a:pt x="32" y="6"/>
                      <a:pt x="24" y="3"/>
                    </a:cubicBezTo>
                    <a:cubicBezTo>
                      <a:pt x="16" y="0"/>
                      <a:pt x="6" y="4"/>
                      <a:pt x="3" y="13"/>
                    </a:cubicBezTo>
                    <a:cubicBezTo>
                      <a:pt x="0" y="21"/>
                      <a:pt x="5" y="30"/>
                      <a:pt x="13" y="3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3" name="Freeform 359"/>
              <p:cNvSpPr>
                <a:spLocks/>
              </p:cNvSpPr>
              <p:nvPr/>
            </p:nvSpPr>
            <p:spPr bwMode="auto">
              <a:xfrm>
                <a:off x="1325563" y="6514181"/>
                <a:ext cx="25400" cy="25400"/>
              </a:xfrm>
              <a:custGeom>
                <a:avLst/>
                <a:gdLst>
                  <a:gd name="T0" fmla="*/ 0 w 8"/>
                  <a:gd name="T1" fmla="*/ 4 h 8"/>
                  <a:gd name="T2" fmla="*/ 4 w 8"/>
                  <a:gd name="T3" fmla="*/ 8 h 8"/>
                  <a:gd name="T4" fmla="*/ 8 w 8"/>
                  <a:gd name="T5" fmla="*/ 4 h 8"/>
                  <a:gd name="T6" fmla="*/ 4 w 8"/>
                  <a:gd name="T7" fmla="*/ 0 h 8"/>
                  <a:gd name="T8" fmla="*/ 0 w 8"/>
                  <a:gd name="T9" fmla="*/ 4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" h="8">
                    <a:moveTo>
                      <a:pt x="0" y="4"/>
                    </a:moveTo>
                    <a:cubicBezTo>
                      <a:pt x="0" y="6"/>
                      <a:pt x="2" y="8"/>
                      <a:pt x="4" y="8"/>
                    </a:cubicBezTo>
                    <a:cubicBezTo>
                      <a:pt x="6" y="8"/>
                      <a:pt x="8" y="6"/>
                      <a:pt x="8" y="4"/>
                    </a:cubicBezTo>
                    <a:cubicBezTo>
                      <a:pt x="8" y="2"/>
                      <a:pt x="7" y="0"/>
                      <a:pt x="4" y="0"/>
                    </a:cubicBezTo>
                    <a:cubicBezTo>
                      <a:pt x="2" y="0"/>
                      <a:pt x="0" y="1"/>
                      <a:pt x="0" y="4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4" name="Freeform 360"/>
              <p:cNvSpPr>
                <a:spLocks/>
              </p:cNvSpPr>
              <p:nvPr/>
            </p:nvSpPr>
            <p:spPr bwMode="auto">
              <a:xfrm>
                <a:off x="1657351" y="5193381"/>
                <a:ext cx="82550" cy="87312"/>
              </a:xfrm>
              <a:custGeom>
                <a:avLst/>
                <a:gdLst>
                  <a:gd name="T0" fmla="*/ 0 w 26"/>
                  <a:gd name="T1" fmla="*/ 13 h 27"/>
                  <a:gd name="T2" fmla="*/ 12 w 26"/>
                  <a:gd name="T3" fmla="*/ 26 h 27"/>
                  <a:gd name="T4" fmla="*/ 26 w 26"/>
                  <a:gd name="T5" fmla="*/ 14 h 27"/>
                  <a:gd name="T6" fmla="*/ 14 w 26"/>
                  <a:gd name="T7" fmla="*/ 1 h 27"/>
                  <a:gd name="T8" fmla="*/ 0 w 26"/>
                  <a:gd name="T9" fmla="*/ 13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" h="27">
                    <a:moveTo>
                      <a:pt x="0" y="13"/>
                    </a:moveTo>
                    <a:cubicBezTo>
                      <a:pt x="0" y="20"/>
                      <a:pt x="5" y="26"/>
                      <a:pt x="12" y="26"/>
                    </a:cubicBezTo>
                    <a:cubicBezTo>
                      <a:pt x="19" y="27"/>
                      <a:pt x="25" y="21"/>
                      <a:pt x="26" y="14"/>
                    </a:cubicBezTo>
                    <a:cubicBezTo>
                      <a:pt x="26" y="7"/>
                      <a:pt x="21" y="1"/>
                      <a:pt x="14" y="1"/>
                    </a:cubicBezTo>
                    <a:cubicBezTo>
                      <a:pt x="7" y="0"/>
                      <a:pt x="1" y="6"/>
                      <a:pt x="0" y="1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5" name="Freeform 361"/>
              <p:cNvSpPr>
                <a:spLocks/>
              </p:cNvSpPr>
              <p:nvPr/>
            </p:nvSpPr>
            <p:spPr bwMode="auto">
              <a:xfrm>
                <a:off x="1392238" y="6082381"/>
                <a:ext cx="41275" cy="38100"/>
              </a:xfrm>
              <a:custGeom>
                <a:avLst/>
                <a:gdLst>
                  <a:gd name="T0" fmla="*/ 1 w 13"/>
                  <a:gd name="T1" fmla="*/ 5 h 12"/>
                  <a:gd name="T2" fmla="*/ 5 w 13"/>
                  <a:gd name="T3" fmla="*/ 12 h 12"/>
                  <a:gd name="T4" fmla="*/ 12 w 13"/>
                  <a:gd name="T5" fmla="*/ 8 h 12"/>
                  <a:gd name="T6" fmla="*/ 8 w 13"/>
                  <a:gd name="T7" fmla="*/ 1 h 12"/>
                  <a:gd name="T8" fmla="*/ 1 w 13"/>
                  <a:gd name="T9" fmla="*/ 5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" h="12">
                    <a:moveTo>
                      <a:pt x="1" y="5"/>
                    </a:moveTo>
                    <a:cubicBezTo>
                      <a:pt x="0" y="8"/>
                      <a:pt x="2" y="11"/>
                      <a:pt x="5" y="12"/>
                    </a:cubicBezTo>
                    <a:cubicBezTo>
                      <a:pt x="8" y="12"/>
                      <a:pt x="11" y="11"/>
                      <a:pt x="12" y="8"/>
                    </a:cubicBezTo>
                    <a:cubicBezTo>
                      <a:pt x="13" y="5"/>
                      <a:pt x="11" y="2"/>
                      <a:pt x="8" y="1"/>
                    </a:cubicBezTo>
                    <a:cubicBezTo>
                      <a:pt x="5" y="0"/>
                      <a:pt x="2" y="2"/>
                      <a:pt x="1" y="5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6" name="Freeform 362"/>
              <p:cNvSpPr>
                <a:spLocks/>
              </p:cNvSpPr>
              <p:nvPr/>
            </p:nvSpPr>
            <p:spPr bwMode="auto">
              <a:xfrm>
                <a:off x="1385888" y="5675981"/>
                <a:ext cx="38100" cy="41275"/>
              </a:xfrm>
              <a:custGeom>
                <a:avLst/>
                <a:gdLst>
                  <a:gd name="T0" fmla="*/ 2 w 12"/>
                  <a:gd name="T1" fmla="*/ 10 h 13"/>
                  <a:gd name="T2" fmla="*/ 2 w 12"/>
                  <a:gd name="T3" fmla="*/ 2 h 13"/>
                  <a:gd name="T4" fmla="*/ 10 w 12"/>
                  <a:gd name="T5" fmla="*/ 3 h 13"/>
                  <a:gd name="T6" fmla="*/ 9 w 12"/>
                  <a:gd name="T7" fmla="*/ 11 h 13"/>
                  <a:gd name="T8" fmla="*/ 2 w 12"/>
                  <a:gd name="T9" fmla="*/ 10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" h="13">
                    <a:moveTo>
                      <a:pt x="2" y="10"/>
                    </a:moveTo>
                    <a:cubicBezTo>
                      <a:pt x="0" y="8"/>
                      <a:pt x="0" y="4"/>
                      <a:pt x="2" y="2"/>
                    </a:cubicBezTo>
                    <a:cubicBezTo>
                      <a:pt x="4" y="0"/>
                      <a:pt x="8" y="0"/>
                      <a:pt x="10" y="3"/>
                    </a:cubicBezTo>
                    <a:cubicBezTo>
                      <a:pt x="12" y="5"/>
                      <a:pt x="12" y="9"/>
                      <a:pt x="9" y="11"/>
                    </a:cubicBezTo>
                    <a:cubicBezTo>
                      <a:pt x="7" y="13"/>
                      <a:pt x="4" y="12"/>
                      <a:pt x="2" y="1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7" name="Freeform 363"/>
              <p:cNvSpPr>
                <a:spLocks/>
              </p:cNvSpPr>
              <p:nvPr/>
            </p:nvSpPr>
            <p:spPr bwMode="auto">
              <a:xfrm>
                <a:off x="1600201" y="5833143"/>
                <a:ext cx="25400" cy="28575"/>
              </a:xfrm>
              <a:custGeom>
                <a:avLst/>
                <a:gdLst>
                  <a:gd name="T0" fmla="*/ 0 w 8"/>
                  <a:gd name="T1" fmla="*/ 3 h 9"/>
                  <a:gd name="T2" fmla="*/ 3 w 8"/>
                  <a:gd name="T3" fmla="*/ 8 h 9"/>
                  <a:gd name="T4" fmla="*/ 8 w 8"/>
                  <a:gd name="T5" fmla="*/ 6 h 9"/>
                  <a:gd name="T6" fmla="*/ 5 w 8"/>
                  <a:gd name="T7" fmla="*/ 1 h 9"/>
                  <a:gd name="T8" fmla="*/ 0 w 8"/>
                  <a:gd name="T9" fmla="*/ 3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" h="9">
                    <a:moveTo>
                      <a:pt x="0" y="3"/>
                    </a:moveTo>
                    <a:cubicBezTo>
                      <a:pt x="0" y="5"/>
                      <a:pt x="1" y="8"/>
                      <a:pt x="3" y="8"/>
                    </a:cubicBezTo>
                    <a:cubicBezTo>
                      <a:pt x="5" y="9"/>
                      <a:pt x="7" y="8"/>
                      <a:pt x="8" y="6"/>
                    </a:cubicBezTo>
                    <a:cubicBezTo>
                      <a:pt x="8" y="4"/>
                      <a:pt x="7" y="1"/>
                      <a:pt x="5" y="1"/>
                    </a:cubicBezTo>
                    <a:cubicBezTo>
                      <a:pt x="3" y="0"/>
                      <a:pt x="1" y="1"/>
                      <a:pt x="0" y="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8" name="Freeform 364"/>
              <p:cNvSpPr>
                <a:spLocks/>
              </p:cNvSpPr>
              <p:nvPr/>
            </p:nvSpPr>
            <p:spPr bwMode="auto">
              <a:xfrm>
                <a:off x="2219326" y="7977856"/>
                <a:ext cx="38100" cy="38100"/>
              </a:xfrm>
              <a:custGeom>
                <a:avLst/>
                <a:gdLst>
                  <a:gd name="T0" fmla="*/ 0 w 12"/>
                  <a:gd name="T1" fmla="*/ 6 h 12"/>
                  <a:gd name="T2" fmla="*/ 6 w 12"/>
                  <a:gd name="T3" fmla="*/ 12 h 12"/>
                  <a:gd name="T4" fmla="*/ 12 w 12"/>
                  <a:gd name="T5" fmla="*/ 6 h 12"/>
                  <a:gd name="T6" fmla="*/ 6 w 12"/>
                  <a:gd name="T7" fmla="*/ 0 h 12"/>
                  <a:gd name="T8" fmla="*/ 0 w 12"/>
                  <a:gd name="T9" fmla="*/ 6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" h="12">
                    <a:moveTo>
                      <a:pt x="0" y="6"/>
                    </a:moveTo>
                    <a:cubicBezTo>
                      <a:pt x="0" y="9"/>
                      <a:pt x="2" y="12"/>
                      <a:pt x="6" y="12"/>
                    </a:cubicBezTo>
                    <a:cubicBezTo>
                      <a:pt x="9" y="12"/>
                      <a:pt x="12" y="10"/>
                      <a:pt x="12" y="6"/>
                    </a:cubicBezTo>
                    <a:cubicBezTo>
                      <a:pt x="12" y="3"/>
                      <a:pt x="10" y="0"/>
                      <a:pt x="6" y="0"/>
                    </a:cubicBezTo>
                    <a:cubicBezTo>
                      <a:pt x="3" y="0"/>
                      <a:pt x="0" y="2"/>
                      <a:pt x="0" y="6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9" name="Freeform 365"/>
              <p:cNvSpPr>
                <a:spLocks/>
              </p:cNvSpPr>
              <p:nvPr/>
            </p:nvSpPr>
            <p:spPr bwMode="auto">
              <a:xfrm>
                <a:off x="5487988" y="5615656"/>
                <a:ext cx="49213" cy="47625"/>
              </a:xfrm>
              <a:custGeom>
                <a:avLst/>
                <a:gdLst>
                  <a:gd name="T0" fmla="*/ 14 w 15"/>
                  <a:gd name="T1" fmla="*/ 10 h 15"/>
                  <a:gd name="T2" fmla="*/ 10 w 15"/>
                  <a:gd name="T3" fmla="*/ 1 h 15"/>
                  <a:gd name="T4" fmla="*/ 2 w 15"/>
                  <a:gd name="T5" fmla="*/ 5 h 15"/>
                  <a:gd name="T6" fmla="*/ 5 w 15"/>
                  <a:gd name="T7" fmla="*/ 14 h 15"/>
                  <a:gd name="T8" fmla="*/ 14 w 15"/>
                  <a:gd name="T9" fmla="*/ 10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" h="15">
                    <a:moveTo>
                      <a:pt x="14" y="10"/>
                    </a:moveTo>
                    <a:cubicBezTo>
                      <a:pt x="15" y="6"/>
                      <a:pt x="14" y="3"/>
                      <a:pt x="10" y="1"/>
                    </a:cubicBezTo>
                    <a:cubicBezTo>
                      <a:pt x="7" y="0"/>
                      <a:pt x="3" y="2"/>
                      <a:pt x="2" y="5"/>
                    </a:cubicBezTo>
                    <a:cubicBezTo>
                      <a:pt x="0" y="8"/>
                      <a:pt x="2" y="12"/>
                      <a:pt x="5" y="14"/>
                    </a:cubicBezTo>
                    <a:cubicBezTo>
                      <a:pt x="9" y="15"/>
                      <a:pt x="13" y="13"/>
                      <a:pt x="14" y="1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0" name="Freeform 366"/>
              <p:cNvSpPr>
                <a:spLocks/>
              </p:cNvSpPr>
              <p:nvPr/>
            </p:nvSpPr>
            <p:spPr bwMode="auto">
              <a:xfrm>
                <a:off x="5970588" y="6069681"/>
                <a:ext cx="76200" cy="76200"/>
              </a:xfrm>
              <a:custGeom>
                <a:avLst/>
                <a:gdLst>
                  <a:gd name="T0" fmla="*/ 22 w 24"/>
                  <a:gd name="T1" fmla="*/ 16 h 24"/>
                  <a:gd name="T2" fmla="*/ 16 w 24"/>
                  <a:gd name="T3" fmla="*/ 2 h 24"/>
                  <a:gd name="T4" fmla="*/ 2 w 24"/>
                  <a:gd name="T5" fmla="*/ 8 h 24"/>
                  <a:gd name="T6" fmla="*/ 8 w 24"/>
                  <a:gd name="T7" fmla="*/ 22 h 24"/>
                  <a:gd name="T8" fmla="*/ 22 w 24"/>
                  <a:gd name="T9" fmla="*/ 16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" h="24">
                    <a:moveTo>
                      <a:pt x="22" y="16"/>
                    </a:moveTo>
                    <a:cubicBezTo>
                      <a:pt x="24" y="10"/>
                      <a:pt x="21" y="4"/>
                      <a:pt x="16" y="2"/>
                    </a:cubicBezTo>
                    <a:cubicBezTo>
                      <a:pt x="10" y="0"/>
                      <a:pt x="4" y="3"/>
                      <a:pt x="2" y="8"/>
                    </a:cubicBezTo>
                    <a:cubicBezTo>
                      <a:pt x="0" y="14"/>
                      <a:pt x="3" y="20"/>
                      <a:pt x="8" y="22"/>
                    </a:cubicBezTo>
                    <a:cubicBezTo>
                      <a:pt x="14" y="24"/>
                      <a:pt x="20" y="21"/>
                      <a:pt x="22" y="16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1" name="Freeform 367"/>
              <p:cNvSpPr>
                <a:spLocks/>
              </p:cNvSpPr>
              <p:nvPr/>
            </p:nvSpPr>
            <p:spPr bwMode="auto">
              <a:xfrm>
                <a:off x="4937126" y="5341018"/>
                <a:ext cx="76200" cy="76200"/>
              </a:xfrm>
              <a:custGeom>
                <a:avLst/>
                <a:gdLst>
                  <a:gd name="T0" fmla="*/ 22 w 24"/>
                  <a:gd name="T1" fmla="*/ 16 h 24"/>
                  <a:gd name="T2" fmla="*/ 16 w 24"/>
                  <a:gd name="T3" fmla="*/ 2 h 24"/>
                  <a:gd name="T4" fmla="*/ 2 w 24"/>
                  <a:gd name="T5" fmla="*/ 8 h 24"/>
                  <a:gd name="T6" fmla="*/ 8 w 24"/>
                  <a:gd name="T7" fmla="*/ 22 h 24"/>
                  <a:gd name="T8" fmla="*/ 22 w 24"/>
                  <a:gd name="T9" fmla="*/ 16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" h="24">
                    <a:moveTo>
                      <a:pt x="22" y="16"/>
                    </a:moveTo>
                    <a:cubicBezTo>
                      <a:pt x="24" y="10"/>
                      <a:pt x="21" y="4"/>
                      <a:pt x="16" y="2"/>
                    </a:cubicBezTo>
                    <a:cubicBezTo>
                      <a:pt x="10" y="0"/>
                      <a:pt x="4" y="3"/>
                      <a:pt x="2" y="8"/>
                    </a:cubicBezTo>
                    <a:cubicBezTo>
                      <a:pt x="0" y="14"/>
                      <a:pt x="2" y="20"/>
                      <a:pt x="8" y="22"/>
                    </a:cubicBezTo>
                    <a:cubicBezTo>
                      <a:pt x="13" y="24"/>
                      <a:pt x="19" y="21"/>
                      <a:pt x="22" y="16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2" name="Freeform 368"/>
              <p:cNvSpPr>
                <a:spLocks/>
              </p:cNvSpPr>
              <p:nvPr/>
            </p:nvSpPr>
            <p:spPr bwMode="auto">
              <a:xfrm>
                <a:off x="5076826" y="5593431"/>
                <a:ext cx="47625" cy="47625"/>
              </a:xfrm>
              <a:custGeom>
                <a:avLst/>
                <a:gdLst>
                  <a:gd name="T0" fmla="*/ 13 w 15"/>
                  <a:gd name="T1" fmla="*/ 10 h 15"/>
                  <a:gd name="T2" fmla="*/ 10 w 15"/>
                  <a:gd name="T3" fmla="*/ 1 h 15"/>
                  <a:gd name="T4" fmla="*/ 1 w 15"/>
                  <a:gd name="T5" fmla="*/ 5 h 15"/>
                  <a:gd name="T6" fmla="*/ 5 w 15"/>
                  <a:gd name="T7" fmla="*/ 13 h 15"/>
                  <a:gd name="T8" fmla="*/ 13 w 15"/>
                  <a:gd name="T9" fmla="*/ 10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" h="15">
                    <a:moveTo>
                      <a:pt x="13" y="10"/>
                    </a:moveTo>
                    <a:cubicBezTo>
                      <a:pt x="15" y="6"/>
                      <a:pt x="13" y="2"/>
                      <a:pt x="10" y="1"/>
                    </a:cubicBezTo>
                    <a:cubicBezTo>
                      <a:pt x="6" y="0"/>
                      <a:pt x="2" y="1"/>
                      <a:pt x="1" y="5"/>
                    </a:cubicBezTo>
                    <a:cubicBezTo>
                      <a:pt x="0" y="8"/>
                      <a:pt x="1" y="12"/>
                      <a:pt x="5" y="13"/>
                    </a:cubicBezTo>
                    <a:cubicBezTo>
                      <a:pt x="8" y="15"/>
                      <a:pt x="12" y="13"/>
                      <a:pt x="13" y="1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3" name="Freeform 369"/>
              <p:cNvSpPr>
                <a:spLocks/>
              </p:cNvSpPr>
              <p:nvPr/>
            </p:nvSpPr>
            <p:spPr bwMode="auto">
              <a:xfrm>
                <a:off x="5970588" y="6069681"/>
                <a:ext cx="76200" cy="76200"/>
              </a:xfrm>
              <a:custGeom>
                <a:avLst/>
                <a:gdLst>
                  <a:gd name="T0" fmla="*/ 22 w 24"/>
                  <a:gd name="T1" fmla="*/ 16 h 24"/>
                  <a:gd name="T2" fmla="*/ 16 w 24"/>
                  <a:gd name="T3" fmla="*/ 2 h 24"/>
                  <a:gd name="T4" fmla="*/ 2 w 24"/>
                  <a:gd name="T5" fmla="*/ 8 h 24"/>
                  <a:gd name="T6" fmla="*/ 8 w 24"/>
                  <a:gd name="T7" fmla="*/ 22 h 24"/>
                  <a:gd name="T8" fmla="*/ 22 w 24"/>
                  <a:gd name="T9" fmla="*/ 16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" h="24">
                    <a:moveTo>
                      <a:pt x="22" y="16"/>
                    </a:moveTo>
                    <a:cubicBezTo>
                      <a:pt x="24" y="10"/>
                      <a:pt x="21" y="4"/>
                      <a:pt x="16" y="2"/>
                    </a:cubicBezTo>
                    <a:cubicBezTo>
                      <a:pt x="10" y="0"/>
                      <a:pt x="4" y="3"/>
                      <a:pt x="2" y="8"/>
                    </a:cubicBezTo>
                    <a:cubicBezTo>
                      <a:pt x="0" y="14"/>
                      <a:pt x="3" y="20"/>
                      <a:pt x="8" y="22"/>
                    </a:cubicBezTo>
                    <a:cubicBezTo>
                      <a:pt x="14" y="24"/>
                      <a:pt x="20" y="21"/>
                      <a:pt x="22" y="16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4" name="Freeform 370"/>
              <p:cNvSpPr>
                <a:spLocks/>
              </p:cNvSpPr>
              <p:nvPr/>
            </p:nvSpPr>
            <p:spPr bwMode="auto">
              <a:xfrm>
                <a:off x="4684713" y="5347368"/>
                <a:ext cx="28575" cy="28575"/>
              </a:xfrm>
              <a:custGeom>
                <a:avLst/>
                <a:gdLst>
                  <a:gd name="T0" fmla="*/ 8 w 9"/>
                  <a:gd name="T1" fmla="*/ 6 h 9"/>
                  <a:gd name="T2" fmla="*/ 6 w 9"/>
                  <a:gd name="T3" fmla="*/ 1 h 9"/>
                  <a:gd name="T4" fmla="*/ 0 w 9"/>
                  <a:gd name="T5" fmla="*/ 3 h 9"/>
                  <a:gd name="T6" fmla="*/ 3 w 9"/>
                  <a:gd name="T7" fmla="*/ 9 h 9"/>
                  <a:gd name="T8" fmla="*/ 8 w 9"/>
                  <a:gd name="T9" fmla="*/ 6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9">
                    <a:moveTo>
                      <a:pt x="8" y="6"/>
                    </a:moveTo>
                    <a:cubicBezTo>
                      <a:pt x="9" y="4"/>
                      <a:pt x="8" y="2"/>
                      <a:pt x="6" y="1"/>
                    </a:cubicBezTo>
                    <a:cubicBezTo>
                      <a:pt x="4" y="0"/>
                      <a:pt x="1" y="1"/>
                      <a:pt x="0" y="3"/>
                    </a:cubicBezTo>
                    <a:cubicBezTo>
                      <a:pt x="0" y="5"/>
                      <a:pt x="1" y="8"/>
                      <a:pt x="3" y="9"/>
                    </a:cubicBezTo>
                    <a:cubicBezTo>
                      <a:pt x="5" y="9"/>
                      <a:pt x="7" y="8"/>
                      <a:pt x="8" y="6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5" name="Freeform 371"/>
              <p:cNvSpPr>
                <a:spLocks/>
              </p:cNvSpPr>
              <p:nvPr/>
            </p:nvSpPr>
            <p:spPr bwMode="auto">
              <a:xfrm>
                <a:off x="4170363" y="5066381"/>
                <a:ext cx="31750" cy="28575"/>
              </a:xfrm>
              <a:custGeom>
                <a:avLst/>
                <a:gdLst>
                  <a:gd name="T0" fmla="*/ 9 w 10"/>
                  <a:gd name="T1" fmla="*/ 7 h 9"/>
                  <a:gd name="T2" fmla="*/ 3 w 10"/>
                  <a:gd name="T3" fmla="*/ 8 h 9"/>
                  <a:gd name="T4" fmla="*/ 2 w 10"/>
                  <a:gd name="T5" fmla="*/ 2 h 9"/>
                  <a:gd name="T6" fmla="*/ 7 w 10"/>
                  <a:gd name="T7" fmla="*/ 1 h 9"/>
                  <a:gd name="T8" fmla="*/ 9 w 10"/>
                  <a:gd name="T9" fmla="*/ 7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" h="9">
                    <a:moveTo>
                      <a:pt x="9" y="7"/>
                    </a:moveTo>
                    <a:cubicBezTo>
                      <a:pt x="7" y="8"/>
                      <a:pt x="5" y="9"/>
                      <a:pt x="3" y="8"/>
                    </a:cubicBezTo>
                    <a:cubicBezTo>
                      <a:pt x="1" y="6"/>
                      <a:pt x="0" y="4"/>
                      <a:pt x="2" y="2"/>
                    </a:cubicBezTo>
                    <a:cubicBezTo>
                      <a:pt x="3" y="0"/>
                      <a:pt x="6" y="0"/>
                      <a:pt x="7" y="1"/>
                    </a:cubicBezTo>
                    <a:cubicBezTo>
                      <a:pt x="9" y="2"/>
                      <a:pt x="10" y="5"/>
                      <a:pt x="9" y="7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6" name="Freeform 372"/>
              <p:cNvSpPr>
                <a:spLocks/>
              </p:cNvSpPr>
              <p:nvPr/>
            </p:nvSpPr>
            <p:spPr bwMode="auto">
              <a:xfrm>
                <a:off x="5572126" y="5094956"/>
                <a:ext cx="28575" cy="31750"/>
              </a:xfrm>
              <a:custGeom>
                <a:avLst/>
                <a:gdLst>
                  <a:gd name="T0" fmla="*/ 8 w 9"/>
                  <a:gd name="T1" fmla="*/ 6 h 10"/>
                  <a:gd name="T2" fmla="*/ 6 w 9"/>
                  <a:gd name="T3" fmla="*/ 1 h 10"/>
                  <a:gd name="T4" fmla="*/ 0 w 9"/>
                  <a:gd name="T5" fmla="*/ 3 h 10"/>
                  <a:gd name="T6" fmla="*/ 3 w 9"/>
                  <a:gd name="T7" fmla="*/ 9 h 10"/>
                  <a:gd name="T8" fmla="*/ 8 w 9"/>
                  <a:gd name="T9" fmla="*/ 6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10">
                    <a:moveTo>
                      <a:pt x="8" y="6"/>
                    </a:moveTo>
                    <a:cubicBezTo>
                      <a:pt x="9" y="4"/>
                      <a:pt x="8" y="2"/>
                      <a:pt x="6" y="1"/>
                    </a:cubicBezTo>
                    <a:cubicBezTo>
                      <a:pt x="4" y="0"/>
                      <a:pt x="1" y="1"/>
                      <a:pt x="0" y="3"/>
                    </a:cubicBezTo>
                    <a:cubicBezTo>
                      <a:pt x="0" y="5"/>
                      <a:pt x="1" y="8"/>
                      <a:pt x="3" y="9"/>
                    </a:cubicBezTo>
                    <a:cubicBezTo>
                      <a:pt x="5" y="10"/>
                      <a:pt x="7" y="8"/>
                      <a:pt x="8" y="6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7" name="Freeform 373"/>
              <p:cNvSpPr>
                <a:spLocks/>
              </p:cNvSpPr>
              <p:nvPr/>
            </p:nvSpPr>
            <p:spPr bwMode="auto">
              <a:xfrm>
                <a:off x="6470651" y="5755356"/>
                <a:ext cx="31750" cy="31750"/>
              </a:xfrm>
              <a:custGeom>
                <a:avLst/>
                <a:gdLst>
                  <a:gd name="T0" fmla="*/ 9 w 10"/>
                  <a:gd name="T1" fmla="*/ 7 h 10"/>
                  <a:gd name="T2" fmla="*/ 7 w 10"/>
                  <a:gd name="T3" fmla="*/ 1 h 10"/>
                  <a:gd name="T4" fmla="*/ 1 w 10"/>
                  <a:gd name="T5" fmla="*/ 4 h 10"/>
                  <a:gd name="T6" fmla="*/ 4 w 10"/>
                  <a:gd name="T7" fmla="*/ 9 h 10"/>
                  <a:gd name="T8" fmla="*/ 9 w 10"/>
                  <a:gd name="T9" fmla="*/ 7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" h="10">
                    <a:moveTo>
                      <a:pt x="9" y="7"/>
                    </a:moveTo>
                    <a:cubicBezTo>
                      <a:pt x="10" y="4"/>
                      <a:pt x="9" y="2"/>
                      <a:pt x="7" y="1"/>
                    </a:cubicBezTo>
                    <a:cubicBezTo>
                      <a:pt x="5" y="0"/>
                      <a:pt x="2" y="1"/>
                      <a:pt x="1" y="4"/>
                    </a:cubicBezTo>
                    <a:cubicBezTo>
                      <a:pt x="0" y="6"/>
                      <a:pt x="2" y="8"/>
                      <a:pt x="4" y="9"/>
                    </a:cubicBezTo>
                    <a:cubicBezTo>
                      <a:pt x="6" y="10"/>
                      <a:pt x="8" y="9"/>
                      <a:pt x="9" y="7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8" name="Freeform 375"/>
              <p:cNvSpPr>
                <a:spLocks/>
              </p:cNvSpPr>
              <p:nvPr/>
            </p:nvSpPr>
            <p:spPr bwMode="auto">
              <a:xfrm>
                <a:off x="6030913" y="5675981"/>
                <a:ext cx="25400" cy="25400"/>
              </a:xfrm>
              <a:custGeom>
                <a:avLst/>
                <a:gdLst>
                  <a:gd name="T0" fmla="*/ 7 w 8"/>
                  <a:gd name="T1" fmla="*/ 6 h 8"/>
                  <a:gd name="T2" fmla="*/ 6 w 8"/>
                  <a:gd name="T3" fmla="*/ 1 h 8"/>
                  <a:gd name="T4" fmla="*/ 1 w 8"/>
                  <a:gd name="T5" fmla="*/ 2 h 8"/>
                  <a:gd name="T6" fmla="*/ 3 w 8"/>
                  <a:gd name="T7" fmla="*/ 7 h 8"/>
                  <a:gd name="T8" fmla="*/ 7 w 8"/>
                  <a:gd name="T9" fmla="*/ 6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" h="8">
                    <a:moveTo>
                      <a:pt x="7" y="6"/>
                    </a:moveTo>
                    <a:cubicBezTo>
                      <a:pt x="8" y="4"/>
                      <a:pt x="8" y="2"/>
                      <a:pt x="6" y="1"/>
                    </a:cubicBezTo>
                    <a:cubicBezTo>
                      <a:pt x="5" y="0"/>
                      <a:pt x="2" y="1"/>
                      <a:pt x="1" y="2"/>
                    </a:cubicBezTo>
                    <a:cubicBezTo>
                      <a:pt x="0" y="4"/>
                      <a:pt x="1" y="6"/>
                      <a:pt x="3" y="7"/>
                    </a:cubicBezTo>
                    <a:cubicBezTo>
                      <a:pt x="4" y="8"/>
                      <a:pt x="6" y="7"/>
                      <a:pt x="7" y="6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9" name="Freeform 376"/>
              <p:cNvSpPr>
                <a:spLocks/>
              </p:cNvSpPr>
              <p:nvPr/>
            </p:nvSpPr>
            <p:spPr bwMode="auto">
              <a:xfrm>
                <a:off x="5291138" y="5220368"/>
                <a:ext cx="76200" cy="79375"/>
              </a:xfrm>
              <a:custGeom>
                <a:avLst/>
                <a:gdLst>
                  <a:gd name="T0" fmla="*/ 22 w 24"/>
                  <a:gd name="T1" fmla="*/ 16 h 25"/>
                  <a:gd name="T2" fmla="*/ 16 w 24"/>
                  <a:gd name="T3" fmla="*/ 3 h 25"/>
                  <a:gd name="T4" fmla="*/ 2 w 24"/>
                  <a:gd name="T5" fmla="*/ 9 h 25"/>
                  <a:gd name="T6" fmla="*/ 8 w 24"/>
                  <a:gd name="T7" fmla="*/ 22 h 25"/>
                  <a:gd name="T8" fmla="*/ 22 w 24"/>
                  <a:gd name="T9" fmla="*/ 16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" h="25">
                    <a:moveTo>
                      <a:pt x="22" y="16"/>
                    </a:moveTo>
                    <a:cubicBezTo>
                      <a:pt x="24" y="11"/>
                      <a:pt x="22" y="5"/>
                      <a:pt x="16" y="3"/>
                    </a:cubicBezTo>
                    <a:cubicBezTo>
                      <a:pt x="11" y="0"/>
                      <a:pt x="4" y="3"/>
                      <a:pt x="2" y="9"/>
                    </a:cubicBezTo>
                    <a:cubicBezTo>
                      <a:pt x="0" y="14"/>
                      <a:pt x="3" y="20"/>
                      <a:pt x="8" y="22"/>
                    </a:cubicBezTo>
                    <a:cubicBezTo>
                      <a:pt x="14" y="25"/>
                      <a:pt x="20" y="22"/>
                      <a:pt x="22" y="16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8"/>
            <a:ext cx="2088833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fld id="{6F56E61A-8839-40DA-9681-6FC24626A538}" type="datetimeFigureOut">
              <a:rPr lang="en-US"/>
              <a:pPr/>
              <a:t>7/3/2018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3228" y="9322648"/>
            <a:ext cx="1845945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49215" y="9322648"/>
            <a:ext cx="2088833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A95A059F-3FCA-4FA9-8DF5-A1AADED132E7}" type="slidenum">
              <a:rPr/>
              <a:pPr/>
              <a:t>‹#›</a:t>
            </a:fld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55242" y="1995607"/>
            <a:ext cx="2012540" cy="194415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55242" y="4060324"/>
            <a:ext cx="2012540" cy="7910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172699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1341063" rtl="0" eaLnBrk="1" latinLnBrk="0" hangingPunct="1">
        <a:lnSpc>
          <a:spcPct val="80000"/>
        </a:lnSpc>
        <a:spcBef>
          <a:spcPct val="0"/>
        </a:spcBef>
        <a:buNone/>
        <a:defRPr sz="2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1341063" rtl="0" eaLnBrk="1" latinLnBrk="0" hangingPunct="1">
        <a:lnSpc>
          <a:spcPct val="80000"/>
        </a:lnSpc>
        <a:spcBef>
          <a:spcPts val="0"/>
        </a:spcBef>
        <a:buFont typeface="Arial" panose="020B0604020202020204" pitchFamily="34" charset="0"/>
        <a:buNone/>
        <a:defRPr sz="14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0" indent="0" algn="l" defTabSz="1341063" rtl="0" eaLnBrk="1" latinLnBrk="0" hangingPunct="1">
        <a:lnSpc>
          <a:spcPct val="80000"/>
        </a:lnSpc>
        <a:spcBef>
          <a:spcPts val="0"/>
        </a:spcBef>
        <a:buFont typeface="Arial" panose="020B0604020202020204" pitchFamily="34" charset="0"/>
        <a:buNone/>
        <a:defRPr sz="14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0" indent="0" algn="l" defTabSz="1341063" rtl="0" eaLnBrk="1" latinLnBrk="0" hangingPunct="1">
        <a:lnSpc>
          <a:spcPct val="85000"/>
        </a:lnSpc>
        <a:spcBef>
          <a:spcPts val="0"/>
        </a:spcBef>
        <a:buFont typeface="Arial" panose="020B0604020202020204" pitchFamily="34" charset="0"/>
        <a:buNone/>
        <a:defRPr sz="1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0" indent="0" algn="l" defTabSz="1341063" rtl="0" eaLnBrk="1" latinLnBrk="0" hangingPunct="1">
        <a:lnSpc>
          <a:spcPct val="85000"/>
        </a:lnSpc>
        <a:spcBef>
          <a:spcPts val="0"/>
        </a:spcBef>
        <a:buFont typeface="Arial" panose="020B0604020202020204" pitchFamily="34" charset="0"/>
        <a:buNone/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0" indent="0" algn="l" defTabSz="1341063" rtl="0" eaLnBrk="1" latinLnBrk="0" hangingPunct="1">
        <a:lnSpc>
          <a:spcPct val="85000"/>
        </a:lnSpc>
        <a:spcBef>
          <a:spcPts val="0"/>
        </a:spcBef>
        <a:buFont typeface="Arial" panose="020B0604020202020204" pitchFamily="34" charset="0"/>
        <a:buNone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3687921" indent="-335265" algn="l" defTabSz="1341063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6pPr>
      <a:lvl7pPr marL="4358452" indent="-335265" algn="l" defTabSz="1341063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7pPr>
      <a:lvl8pPr marL="5028984" indent="-335265" algn="l" defTabSz="1341063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8pPr>
      <a:lvl9pPr marL="5699514" indent="-335265" algn="l" defTabSz="1341063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1341063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1pPr>
      <a:lvl2pPr marL="670531" algn="l" defTabSz="1341063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341063" algn="l" defTabSz="1341063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3pPr>
      <a:lvl4pPr marL="2011593" algn="l" defTabSz="1341063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4pPr>
      <a:lvl5pPr marL="2682124" algn="l" defTabSz="1341063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5pPr>
      <a:lvl6pPr marL="3352656" algn="l" defTabSz="1341063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6pPr>
      <a:lvl7pPr marL="4023187" algn="l" defTabSz="1341063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7pPr>
      <a:lvl8pPr marL="4693718" algn="l" defTabSz="1341063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8pPr>
      <a:lvl9pPr marL="5364249" algn="l" defTabSz="1341063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Wishing you a Very Happy Holiday Season!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The Christmas Family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The Christmas Family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/>
              <a:t>Wishing you a Very Happy Holiday Season!</a:t>
            </a:r>
            <a:endParaRPr lang="en-US" dirty="0"/>
          </a:p>
        </p:txBody>
      </p:sp>
      <p:pic>
        <p:nvPicPr>
          <p:cNvPr id="9" name="Picture Placeholder 8"/>
          <p:cNvPicPr>
            <a:picLocks noGrp="1" noChangeAspect="1"/>
          </p:cNvPicPr>
          <p:nvPr>
            <p:ph type="pic" sz="quarter" idx="16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8922" y="2265321"/>
            <a:ext cx="2210199" cy="2260482"/>
          </a:xfrm>
        </p:spPr>
      </p:pic>
      <p:pic>
        <p:nvPicPr>
          <p:cNvPr id="10" name="Picture Placeholder 9"/>
          <p:cNvPicPr>
            <a:picLocks noGrp="1" noChangeAspect="1"/>
          </p:cNvPicPr>
          <p:nvPr>
            <p:ph type="pic" sz="quarter" idx="17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3431" y="5598329"/>
            <a:ext cx="2041179" cy="2707471"/>
          </a:xfrm>
        </p:spPr>
      </p:pic>
    </p:spTree>
    <p:extLst>
      <p:ext uri="{BB962C8B-B14F-4D97-AF65-F5344CB8AC3E}">
        <p14:creationId xmlns:p14="http://schemas.microsoft.com/office/powerpoint/2010/main" val="385105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Wishing you a Very Happy Holiday Season!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The Christmas Family</a:t>
            </a: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The Christmas Family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Wishing you a Very Happy Holiday Season!</a:t>
            </a:r>
          </a:p>
        </p:txBody>
      </p:sp>
      <p:pic>
        <p:nvPicPr>
          <p:cNvPr id="8" name="Picture Placeholder 7"/>
          <p:cNvPicPr>
            <a:picLocks noGrp="1" noChangeAspect="1"/>
          </p:cNvPicPr>
          <p:nvPr>
            <p:ph type="pic" sz="quarter" idx="16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8922" y="2180947"/>
            <a:ext cx="2210199" cy="2057956"/>
          </a:xfrm>
        </p:spPr>
      </p:pic>
      <p:pic>
        <p:nvPicPr>
          <p:cNvPr id="9" name="Picture Placeholder 8"/>
          <p:cNvPicPr>
            <a:picLocks noGrp="1" noChangeAspect="1"/>
          </p:cNvPicPr>
          <p:nvPr>
            <p:ph type="pic" sz="quarter" idx="17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00" r="2000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796703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Wishing you a Very Happy Holiday Season!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The Christmas Family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The Christmas Family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Wishing you a Very Happy Holiday Season!</a:t>
            </a:r>
          </a:p>
        </p:txBody>
      </p:sp>
      <p:pic>
        <p:nvPicPr>
          <p:cNvPr id="8" name="Picture Placeholder 7"/>
          <p:cNvPicPr>
            <a:picLocks noGrp="1" noChangeAspect="1"/>
          </p:cNvPicPr>
          <p:nvPr>
            <p:ph type="pic" sz="quarter" idx="16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9" r="2429"/>
          <a:stretch>
            <a:fillRect/>
          </a:stretch>
        </p:blipFill>
        <p:spPr/>
      </p:pic>
      <p:pic>
        <p:nvPicPr>
          <p:cNvPr id="9" name="Picture Placeholder 8"/>
          <p:cNvPicPr>
            <a:picLocks noGrp="1" noChangeAspect="1"/>
          </p:cNvPicPr>
          <p:nvPr>
            <p:ph type="pic" sz="quarter" idx="17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771" b="11771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57528038"/>
      </p:ext>
    </p:extLst>
  </p:cSld>
  <p:clrMapOvr>
    <a:masterClrMapping/>
  </p:clrMapOvr>
</p:sld>
</file>

<file path=ppt/theme/theme1.xml><?xml version="1.0" encoding="utf-8"?>
<a:theme xmlns:a="http://schemas.openxmlformats.org/drawingml/2006/main" name="Snowflake Card">
  <a:themeElements>
    <a:clrScheme name="Snowflake Card">
      <a:dk1>
        <a:srgbClr val="4B6A6D"/>
      </a:dk1>
      <a:lt1>
        <a:sysClr val="window" lastClr="FFFFFF"/>
      </a:lt1>
      <a:dk2>
        <a:srgbClr val="1C1C1C"/>
      </a:dk2>
      <a:lt2>
        <a:srgbClr val="E4F2F1"/>
      </a:lt2>
      <a:accent1>
        <a:srgbClr val="C02025"/>
      </a:accent1>
      <a:accent2>
        <a:srgbClr val="86A8AC"/>
      </a:accent2>
      <a:accent3>
        <a:srgbClr val="B8B8B8"/>
      </a:accent3>
      <a:accent4>
        <a:srgbClr val="35787F"/>
      </a:accent4>
      <a:accent5>
        <a:srgbClr val="BAD8D7"/>
      </a:accent5>
      <a:accent6>
        <a:srgbClr val="D97981"/>
      </a:accent6>
      <a:hlink>
        <a:srgbClr val="86A8AC"/>
      </a:hlink>
      <a:folHlink>
        <a:srgbClr val="A6A6A6"/>
      </a:folHlink>
    </a:clrScheme>
    <a:fontScheme name="Custom 17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Snowflake Card">
      <a:dk1>
        <a:srgbClr val="4B6A6D"/>
      </a:dk1>
      <a:lt1>
        <a:sysClr val="window" lastClr="FFFFFF"/>
      </a:lt1>
      <a:dk2>
        <a:srgbClr val="1C1C1C"/>
      </a:dk2>
      <a:lt2>
        <a:srgbClr val="E4F2F1"/>
      </a:lt2>
      <a:accent1>
        <a:srgbClr val="C02025"/>
      </a:accent1>
      <a:accent2>
        <a:srgbClr val="86A8AC"/>
      </a:accent2>
      <a:accent3>
        <a:srgbClr val="B8B8B8"/>
      </a:accent3>
      <a:accent4>
        <a:srgbClr val="35787F"/>
      </a:accent4>
      <a:accent5>
        <a:srgbClr val="BAD8D7"/>
      </a:accent5>
      <a:accent6>
        <a:srgbClr val="D97981"/>
      </a:accent6>
      <a:hlink>
        <a:srgbClr val="86A8AC"/>
      </a:hlink>
      <a:folHlink>
        <a:srgbClr val="A6A6A6"/>
      </a:folHlink>
    </a:clrScheme>
    <a:fontScheme name="Times New Roma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Snowflake Card">
      <a:dk1>
        <a:srgbClr val="4B6A6D"/>
      </a:dk1>
      <a:lt1>
        <a:sysClr val="window" lastClr="FFFFFF"/>
      </a:lt1>
      <a:dk2>
        <a:srgbClr val="1C1C1C"/>
      </a:dk2>
      <a:lt2>
        <a:srgbClr val="E4F2F1"/>
      </a:lt2>
      <a:accent1>
        <a:srgbClr val="C02025"/>
      </a:accent1>
      <a:accent2>
        <a:srgbClr val="86A8AC"/>
      </a:accent2>
      <a:accent3>
        <a:srgbClr val="B8B8B8"/>
      </a:accent3>
      <a:accent4>
        <a:srgbClr val="35787F"/>
      </a:accent4>
      <a:accent5>
        <a:srgbClr val="BAD8D7"/>
      </a:accent5>
      <a:accent6>
        <a:srgbClr val="D97981"/>
      </a:accent6>
      <a:hlink>
        <a:srgbClr val="86A8AC"/>
      </a:hlink>
      <a:folHlink>
        <a:srgbClr val="A6A6A6"/>
      </a:folHlink>
    </a:clrScheme>
    <a:fontScheme name="Times New Roma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</TotalTime>
  <Words>147</Words>
  <Application>Microsoft Office PowerPoint</Application>
  <PresentationFormat>Custom</PresentationFormat>
  <Paragraphs>16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Times New Roman</vt:lpstr>
      <vt:lpstr>Snowflake Card</vt:lpstr>
      <vt:lpstr>Wishing you a Very Happy Holiday Season!</vt:lpstr>
      <vt:lpstr>Wishing you a Very Happy Holiday Season!</vt:lpstr>
      <vt:lpstr>Wishing you a Very Happy Holiday Season!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Wishing you a Very Happy Holiday Season!</dc:title>
  <dc:creator>T Jones</dc:creator>
  <cp:lastModifiedBy>T Jones</cp:lastModifiedBy>
  <cp:revision>11</cp:revision>
  <dcterms:created xsi:type="dcterms:W3CDTF">2014-05-09T18:14:12Z</dcterms:created>
  <dcterms:modified xsi:type="dcterms:W3CDTF">2018-07-03T15:31:01Z</dcterms:modified>
</cp:coreProperties>
</file>